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8" r:id="rId10"/>
    <p:sldId id="265" r:id="rId11"/>
    <p:sldId id="266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0D86-1147-43E4-A7F9-1AF5A8997552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E2BF-A781-49FD-88EC-D3856E5C4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0D86-1147-43E4-A7F9-1AF5A8997552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E2BF-A781-49FD-88EC-D3856E5C4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0D86-1147-43E4-A7F9-1AF5A8997552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E2BF-A781-49FD-88EC-D3856E5C4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0D86-1147-43E4-A7F9-1AF5A8997552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E2BF-A781-49FD-88EC-D3856E5C4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0D86-1147-43E4-A7F9-1AF5A8997552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E2BF-A781-49FD-88EC-D3856E5C4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0D86-1147-43E4-A7F9-1AF5A8997552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E2BF-A781-49FD-88EC-D3856E5C4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0D86-1147-43E4-A7F9-1AF5A8997552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E2BF-A781-49FD-88EC-D3856E5C4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0D86-1147-43E4-A7F9-1AF5A8997552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E2BF-A781-49FD-88EC-D3856E5C4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0D86-1147-43E4-A7F9-1AF5A8997552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E2BF-A781-49FD-88EC-D3856E5C4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0D86-1147-43E4-A7F9-1AF5A8997552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E2BF-A781-49FD-88EC-D3856E5C4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0D86-1147-43E4-A7F9-1AF5A8997552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E2BF-A781-49FD-88EC-D3856E5C4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B0D86-1147-43E4-A7F9-1AF5A8997552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3E2BF-A781-49FD-88EC-D3856E5C4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43.png"/><Relationship Id="rId4" Type="http://schemas.openxmlformats.org/officeDocument/2006/relationships/image" Target="../media/image53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0.png"/><Relationship Id="rId7" Type="http://schemas.openxmlformats.org/officeDocument/2006/relationships/image" Target="../media/image45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59.png"/><Relationship Id="rId10" Type="http://schemas.openxmlformats.org/officeDocument/2006/relationships/image" Target="../media/image17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7.png"/><Relationship Id="rId18" Type="http://schemas.openxmlformats.org/officeDocument/2006/relationships/slide" Target="slide11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7.xml"/><Relationship Id="rId17" Type="http://schemas.openxmlformats.org/officeDocument/2006/relationships/image" Target="../media/image9.png"/><Relationship Id="rId2" Type="http://schemas.openxmlformats.org/officeDocument/2006/relationships/slide" Target="slide3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slide" Target="slide8.xml"/><Relationship Id="rId19" Type="http://schemas.openxmlformats.org/officeDocument/2006/relationships/image" Target="../media/image10.png"/><Relationship Id="rId4" Type="http://schemas.openxmlformats.org/officeDocument/2006/relationships/slide" Target="slide6.xml"/><Relationship Id="rId9" Type="http://schemas.openxmlformats.org/officeDocument/2006/relationships/image" Target="../media/image5.png"/><Relationship Id="rId1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4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5.pn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3.png"/><Relationship Id="rId5" Type="http://schemas.openxmlformats.org/officeDocument/2006/relationships/image" Target="../media/image15.png"/><Relationship Id="rId10" Type="http://schemas.openxmlformats.org/officeDocument/2006/relationships/image" Target="../media/image42.png"/><Relationship Id="rId4" Type="http://schemas.openxmlformats.org/officeDocument/2006/relationships/image" Target="../media/image7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5.png"/><Relationship Id="rId10" Type="http://schemas.openxmlformats.org/officeDocument/2006/relationships/image" Target="../media/image6.png"/><Relationship Id="rId4" Type="http://schemas.openxmlformats.org/officeDocument/2006/relationships/image" Target="../media/image37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8.png"/><Relationship Id="rId7" Type="http://schemas.openxmlformats.org/officeDocument/2006/relationships/image" Target="../media/image5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35.png"/><Relationship Id="rId4" Type="http://schemas.openxmlformats.org/officeDocument/2006/relationships/image" Target="../media/image48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3071834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Интерактивная игра «Все работы хороши»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 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Смирнова Светлана Анатольевна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МДОУ «Детский сад №157»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Ярославль ,2019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тол" descr="469.png"/>
          <p:cNvPicPr>
            <a:picLocks noChangeAspect="1"/>
          </p:cNvPicPr>
          <p:nvPr/>
        </p:nvPicPr>
        <p:blipFill>
          <a:blip r:embed="rId2" cstate="print"/>
          <a:srcRect t="15591" b="9571"/>
          <a:stretch>
            <a:fillRect/>
          </a:stretch>
        </p:blipFill>
        <p:spPr>
          <a:xfrm flipH="1">
            <a:off x="4429124" y="2357430"/>
            <a:ext cx="3969035" cy="2376264"/>
          </a:xfrm>
          <a:prstGeom prst="rect">
            <a:avLst/>
          </a:prstGeom>
        </p:spPr>
      </p:pic>
      <p:pic>
        <p:nvPicPr>
          <p:cNvPr id="2" name="портниха" descr="Слайд5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214422"/>
            <a:ext cx="2890312" cy="3683384"/>
          </a:xfrm>
          <a:prstGeom prst="rect">
            <a:avLst/>
          </a:prstGeom>
        </p:spPr>
      </p:pic>
      <p:pic>
        <p:nvPicPr>
          <p:cNvPr id="3" name="нитки" descr="Слайд5г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941168"/>
            <a:ext cx="1512168" cy="1216221"/>
          </a:xfrm>
          <a:prstGeom prst="rect">
            <a:avLst/>
          </a:prstGeom>
        </p:spPr>
      </p:pic>
      <p:pic>
        <p:nvPicPr>
          <p:cNvPr id="4" name="ножницы" descr="Слайд5в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7080" y="4797152"/>
            <a:ext cx="1019096" cy="1051165"/>
          </a:xfrm>
          <a:prstGeom prst="rect">
            <a:avLst/>
          </a:prstGeom>
        </p:spPr>
      </p:pic>
      <p:pic>
        <p:nvPicPr>
          <p:cNvPr id="5" name="сантиметр" descr="Слайд5б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3636" y="5983352"/>
            <a:ext cx="1480172" cy="874648"/>
          </a:xfrm>
          <a:prstGeom prst="rect">
            <a:avLst/>
          </a:prstGeom>
        </p:spPr>
      </p:pic>
      <p:pic>
        <p:nvPicPr>
          <p:cNvPr id="6" name="машинка" descr="Слайд5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5481536"/>
            <a:ext cx="1452654" cy="1376464"/>
          </a:xfrm>
          <a:prstGeom prst="rect">
            <a:avLst/>
          </a:prstGeom>
        </p:spPr>
      </p:pic>
      <p:pic>
        <p:nvPicPr>
          <p:cNvPr id="8" name="кастрюля" descr="Слайд6а.png"/>
          <p:cNvPicPr>
            <a:picLocks noChangeAspect="1"/>
          </p:cNvPicPr>
          <p:nvPr/>
        </p:nvPicPr>
        <p:blipFill>
          <a:blip r:embed="rId8" cstate="print"/>
          <a:srcRect l="8401" t="5310"/>
          <a:stretch>
            <a:fillRect/>
          </a:stretch>
        </p:blipFill>
        <p:spPr>
          <a:xfrm>
            <a:off x="251520" y="5006427"/>
            <a:ext cx="1728712" cy="1851573"/>
          </a:xfrm>
          <a:prstGeom prst="rect">
            <a:avLst/>
          </a:prstGeom>
        </p:spPr>
      </p:pic>
      <p:pic>
        <p:nvPicPr>
          <p:cNvPr id="9" name="плита" descr="Слайд6в.png"/>
          <p:cNvPicPr>
            <a:picLocks noChangeAspect="1"/>
          </p:cNvPicPr>
          <p:nvPr/>
        </p:nvPicPr>
        <p:blipFill>
          <a:blip r:embed="rId9" cstate="print"/>
          <a:srcRect l="8887" t="11609" b="12471"/>
          <a:stretch>
            <a:fillRect/>
          </a:stretch>
        </p:blipFill>
        <p:spPr>
          <a:xfrm>
            <a:off x="3851920" y="5445224"/>
            <a:ext cx="2214784" cy="1412776"/>
          </a:xfrm>
          <a:prstGeom prst="rect">
            <a:avLst/>
          </a:prstGeom>
        </p:spPr>
      </p:pic>
      <p:pic>
        <p:nvPicPr>
          <p:cNvPr id="10" name="карта" descr="Слайд4г.png"/>
          <p:cNvPicPr>
            <a:picLocks noChangeAspect="1"/>
          </p:cNvPicPr>
          <p:nvPr/>
        </p:nvPicPr>
        <p:blipFill>
          <a:blip r:embed="rId10" cstate="print"/>
          <a:srcRect r="12835" b="12539"/>
          <a:stretch>
            <a:fillRect/>
          </a:stretch>
        </p:blipFill>
        <p:spPr>
          <a:xfrm>
            <a:off x="7380312" y="5013176"/>
            <a:ext cx="1691680" cy="1496486"/>
          </a:xfrm>
          <a:prstGeom prst="rect">
            <a:avLst/>
          </a:prstGeom>
        </p:spPr>
      </p:pic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8927976" y="6641976"/>
            <a:ext cx="216024" cy="216024"/>
          </a:xfrm>
          <a:prstGeom prst="actionButtonHom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9017E-6 L 0.02309 -0.556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09827E-6 L 0.38368 -0.6138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5607E-7 L -0.48767 -0.317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79769E-6 L 0.3191 -0.5017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море.jpg"/>
          <p:cNvPicPr>
            <a:picLocks noChangeAspect="1"/>
          </p:cNvPicPr>
          <p:nvPr/>
        </p:nvPicPr>
        <p:blipFill>
          <a:blip r:embed="rId2" cstate="print"/>
          <a:srcRect l="1835" t="2751" r="1835" b="5901"/>
          <a:stretch>
            <a:fillRect/>
          </a:stretch>
        </p:blipFill>
        <p:spPr>
          <a:xfrm flipH="1">
            <a:off x="179512" y="188640"/>
            <a:ext cx="8784976" cy="4752528"/>
          </a:xfrm>
          <a:prstGeom prst="rect">
            <a:avLst/>
          </a:prstGeom>
        </p:spPr>
      </p:pic>
      <p:pic>
        <p:nvPicPr>
          <p:cNvPr id="2" name="моряк" descr="Слайд3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2232248" cy="3240638"/>
          </a:xfrm>
          <a:prstGeom prst="rect">
            <a:avLst/>
          </a:prstGeom>
        </p:spPr>
      </p:pic>
      <p:pic>
        <p:nvPicPr>
          <p:cNvPr id="3" name="штурвал" descr="Слайд3г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979536"/>
            <a:ext cx="1815381" cy="1878464"/>
          </a:xfrm>
          <a:prstGeom prst="rect">
            <a:avLst/>
          </a:prstGeom>
        </p:spPr>
      </p:pic>
      <p:pic>
        <p:nvPicPr>
          <p:cNvPr id="6" name="пароход" descr="Слайд3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5159" y="4429132"/>
            <a:ext cx="3558841" cy="2204864"/>
          </a:xfrm>
          <a:prstGeom prst="rect">
            <a:avLst/>
          </a:prstGeom>
        </p:spPr>
      </p:pic>
      <p:pic>
        <p:nvPicPr>
          <p:cNvPr id="8" name="ракета" descr="Слайд2б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437112"/>
            <a:ext cx="1278965" cy="2160349"/>
          </a:xfrm>
          <a:prstGeom prst="rect">
            <a:avLst/>
          </a:prstGeom>
        </p:spPr>
      </p:pic>
      <p:pic>
        <p:nvPicPr>
          <p:cNvPr id="9" name="кубики" descr="Слайд14г.png"/>
          <p:cNvPicPr>
            <a:picLocks noChangeAspect="1"/>
          </p:cNvPicPr>
          <p:nvPr/>
        </p:nvPicPr>
        <p:blipFill>
          <a:blip r:embed="rId7" cstate="print"/>
          <a:srcRect r="16150" b="14180"/>
          <a:stretch>
            <a:fillRect/>
          </a:stretch>
        </p:blipFill>
        <p:spPr>
          <a:xfrm>
            <a:off x="2987824" y="5301208"/>
            <a:ext cx="967856" cy="936104"/>
          </a:xfrm>
          <a:prstGeom prst="rect">
            <a:avLst/>
          </a:prstGeom>
        </p:spPr>
      </p:pic>
      <p:pic>
        <p:nvPicPr>
          <p:cNvPr id="5" name="круг" descr="Слайд3б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9712" y="5876158"/>
            <a:ext cx="1074982" cy="981842"/>
          </a:xfrm>
          <a:prstGeom prst="rect">
            <a:avLst/>
          </a:prstGeom>
        </p:spPr>
      </p:pic>
      <p:pic>
        <p:nvPicPr>
          <p:cNvPr id="4" name="якорь" descr="Слайд3в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88550" y="5577842"/>
            <a:ext cx="867626" cy="1280158"/>
          </a:xfrm>
          <a:prstGeom prst="rect">
            <a:avLst/>
          </a:prstGeom>
        </p:spPr>
      </p:pic>
      <p:sp>
        <p:nvSpPr>
          <p:cNvPr id="7" name="молодец"/>
          <p:cNvSpPr/>
          <p:nvPr/>
        </p:nvSpPr>
        <p:spPr>
          <a:xfrm>
            <a:off x="1325734" y="5057889"/>
            <a:ext cx="67746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миксер" descr="Слайд6б.png"/>
          <p:cNvPicPr>
            <a:picLocks noChangeAspect="1"/>
          </p:cNvPicPr>
          <p:nvPr/>
        </p:nvPicPr>
        <p:blipFill>
          <a:blip r:embed="rId10" cstate="print"/>
          <a:srcRect r="6897"/>
          <a:stretch>
            <a:fillRect/>
          </a:stretch>
        </p:blipFill>
        <p:spPr>
          <a:xfrm>
            <a:off x="7758190" y="5072074"/>
            <a:ext cx="1385810" cy="1476315"/>
          </a:xfrm>
          <a:prstGeom prst="rect">
            <a:avLst/>
          </a:prstGeom>
        </p:spPr>
      </p:pic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8927976" y="6641976"/>
            <a:ext cx="216024" cy="216024"/>
          </a:xfrm>
          <a:prstGeom prst="actionButtonHom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5607E-7 L -0.02135 -0.4226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21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13873E-6 L 0.54757 -0.5440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73988E-6 L 0.01562 -0.4797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68208E-6 L -0.34341 -0.5093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Желаем творческих успехов !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д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365104"/>
            <a:ext cx="1596160" cy="2080329"/>
          </a:xfrm>
          <a:prstGeom prst="rect">
            <a:avLst/>
          </a:prstGeom>
        </p:spPr>
      </p:pic>
      <p:pic>
        <p:nvPicPr>
          <p:cNvPr id="3" name="Рисунок 2" descr="Слайд17д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4365104"/>
            <a:ext cx="1522838" cy="2136279"/>
          </a:xfrm>
          <a:prstGeom prst="rect">
            <a:avLst/>
          </a:prstGeom>
        </p:spPr>
      </p:pic>
      <p:pic>
        <p:nvPicPr>
          <p:cNvPr id="4" name="Рисунок 3" descr="Слайд12д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4509120"/>
            <a:ext cx="1691149" cy="1985675"/>
          </a:xfrm>
          <a:prstGeom prst="rect">
            <a:avLst/>
          </a:prstGeom>
        </p:spPr>
      </p:pic>
      <p:pic>
        <p:nvPicPr>
          <p:cNvPr id="5" name="Рисунок 4" descr="Слайд9д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0312" y="260648"/>
            <a:ext cx="1506690" cy="1899343"/>
          </a:xfrm>
          <a:prstGeom prst="rect">
            <a:avLst/>
          </a:prstGeom>
        </p:spPr>
      </p:pic>
      <p:pic>
        <p:nvPicPr>
          <p:cNvPr id="6" name="Рисунок 5" descr="Слайд6д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528" y="2420888"/>
            <a:ext cx="1440160" cy="1676252"/>
          </a:xfrm>
          <a:prstGeom prst="rect">
            <a:avLst/>
          </a:prstGeom>
        </p:spPr>
      </p:pic>
      <p:pic>
        <p:nvPicPr>
          <p:cNvPr id="7" name="Рисунок 6" descr="Слайд4д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5536" y="404664"/>
            <a:ext cx="1143243" cy="19286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35232" y="404664"/>
            <a:ext cx="3941913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</a:t>
            </a:r>
          </a:p>
          <a:p>
            <a:pPr algn="ctr"/>
            <a:r>
              <a:rPr lang="ru-RU" sz="66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pPr algn="ctr"/>
            <a:r>
              <a:rPr lang="ru-RU" sz="66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хороши…</a:t>
            </a:r>
            <a:endParaRPr lang="ru-RU" sz="66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космонавт" descr="Слайд2д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76056" y="4293096"/>
            <a:ext cx="2349302" cy="2082985"/>
          </a:xfrm>
          <a:prstGeom prst="rect">
            <a:avLst/>
          </a:prstGeom>
        </p:spPr>
      </p:pic>
      <p:pic>
        <p:nvPicPr>
          <p:cNvPr id="10" name="портниха" descr="Слайд5д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236296" y="2276872"/>
            <a:ext cx="1647226" cy="2099208"/>
          </a:xfrm>
          <a:prstGeom prst="rect">
            <a:avLst/>
          </a:prstGeom>
        </p:spPr>
      </p:pic>
      <p:pic>
        <p:nvPicPr>
          <p:cNvPr id="11" name="моряк" descr="Слайд3д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380312" y="4509120"/>
            <a:ext cx="1368152" cy="1986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толик" descr="94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851920" y="332656"/>
            <a:ext cx="4968552" cy="5760640"/>
          </a:xfrm>
          <a:prstGeom prst="rect">
            <a:avLst/>
          </a:prstGeom>
        </p:spPr>
      </p:pic>
      <p:pic>
        <p:nvPicPr>
          <p:cNvPr id="6" name="Рисунок 5" descr="Слайд18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428604"/>
            <a:ext cx="3093949" cy="4032448"/>
          </a:xfrm>
          <a:prstGeom prst="rect">
            <a:avLst/>
          </a:prstGeom>
        </p:spPr>
      </p:pic>
      <p:pic>
        <p:nvPicPr>
          <p:cNvPr id="2" name="фен" descr="Слайд18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077072"/>
            <a:ext cx="1941971" cy="1816277"/>
          </a:xfrm>
          <a:prstGeom prst="rect">
            <a:avLst/>
          </a:prstGeom>
        </p:spPr>
      </p:pic>
      <p:pic>
        <p:nvPicPr>
          <p:cNvPr id="3" name="вода" descr="Слайд18б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797152"/>
            <a:ext cx="2162158" cy="1870142"/>
          </a:xfrm>
          <a:prstGeom prst="rect">
            <a:avLst/>
          </a:prstGeom>
        </p:spPr>
      </p:pic>
      <p:pic>
        <p:nvPicPr>
          <p:cNvPr id="4" name="ножницы" descr="Слайд18в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4869160"/>
            <a:ext cx="1715622" cy="1759134"/>
          </a:xfrm>
          <a:prstGeom prst="rect">
            <a:avLst/>
          </a:prstGeom>
        </p:spPr>
      </p:pic>
      <p:pic>
        <p:nvPicPr>
          <p:cNvPr id="5" name="зеркало" descr="Слайд18г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4509120"/>
            <a:ext cx="1690719" cy="2073391"/>
          </a:xfrm>
          <a:prstGeom prst="rect">
            <a:avLst/>
          </a:prstGeom>
        </p:spPr>
      </p:pic>
      <p:pic>
        <p:nvPicPr>
          <p:cNvPr id="7" name="огнетушитель" descr="Слайд17б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4581128"/>
            <a:ext cx="1269687" cy="1820786"/>
          </a:xfrm>
          <a:prstGeom prst="rect">
            <a:avLst/>
          </a:prstGeom>
        </p:spPr>
      </p:pic>
      <p:pic>
        <p:nvPicPr>
          <p:cNvPr id="8" name="миксер" descr="Слайд6б.png"/>
          <p:cNvPicPr>
            <a:picLocks noChangeAspect="1"/>
          </p:cNvPicPr>
          <p:nvPr/>
        </p:nvPicPr>
        <p:blipFill>
          <a:blip r:embed="rId9" cstate="print"/>
          <a:srcRect r="4256"/>
          <a:stretch>
            <a:fillRect/>
          </a:stretch>
        </p:blipFill>
        <p:spPr>
          <a:xfrm>
            <a:off x="971600" y="4221088"/>
            <a:ext cx="1800200" cy="1885621"/>
          </a:xfrm>
          <a:prstGeom prst="rect">
            <a:avLst/>
          </a:prstGeom>
        </p:spPr>
      </p:pic>
      <p:pic>
        <p:nvPicPr>
          <p:cNvPr id="9" name="доска" descr="Слайд6г.png"/>
          <p:cNvPicPr>
            <a:picLocks noChangeAspect="1"/>
          </p:cNvPicPr>
          <p:nvPr/>
        </p:nvPicPr>
        <p:blipFill>
          <a:blip r:embed="rId10" cstate="print"/>
          <a:srcRect r="9130"/>
          <a:stretch>
            <a:fillRect/>
          </a:stretch>
        </p:blipFill>
        <p:spPr>
          <a:xfrm>
            <a:off x="4211960" y="5085184"/>
            <a:ext cx="1944216" cy="1658698"/>
          </a:xfrm>
          <a:prstGeom prst="rect">
            <a:avLst/>
          </a:prstGeom>
        </p:spPr>
      </p:pic>
      <p:sp>
        <p:nvSpPr>
          <p:cNvPr id="11" name="молодец"/>
          <p:cNvSpPr/>
          <p:nvPr/>
        </p:nvSpPr>
        <p:spPr>
          <a:xfrm>
            <a:off x="1325734" y="5057889"/>
            <a:ext cx="67746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8927976" y="6641976"/>
            <a:ext cx="216024" cy="216024"/>
          </a:xfrm>
          <a:prstGeom prst="actionButtonHom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4798E-6 L -0.26354 -0.19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09434 L 0.075 -0.3001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8.67052E-7 L 0.45677 -0.3565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4 -0.05225 L 0.64566 -0.545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-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78035E-8 L -0.179 -0.3921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-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илавок" descr="a4f9de1cc96f9a1a33b93a54e608779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4392488" cy="5989756"/>
          </a:xfrm>
          <a:prstGeom prst="rect">
            <a:avLst/>
          </a:prstGeom>
        </p:spPr>
      </p:pic>
      <p:pic>
        <p:nvPicPr>
          <p:cNvPr id="10" name="Рисунок 9" descr="Слайд9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7616" y="0"/>
            <a:ext cx="3456384" cy="4357139"/>
          </a:xfrm>
          <a:prstGeom prst="rect">
            <a:avLst/>
          </a:prstGeom>
        </p:spPr>
      </p:pic>
      <p:pic>
        <p:nvPicPr>
          <p:cNvPr id="4" name="ребенок" descr="Слайд14в.png"/>
          <p:cNvPicPr>
            <a:picLocks noChangeAspect="1"/>
          </p:cNvPicPr>
          <p:nvPr/>
        </p:nvPicPr>
        <p:blipFill>
          <a:blip r:embed="rId4" cstate="print"/>
          <a:srcRect l="23039" t="5933" r="18827" b="26824"/>
          <a:stretch>
            <a:fillRect/>
          </a:stretch>
        </p:blipFill>
        <p:spPr>
          <a:xfrm>
            <a:off x="251520" y="4221088"/>
            <a:ext cx="2088232" cy="2448272"/>
          </a:xfrm>
          <a:prstGeom prst="rect">
            <a:avLst/>
          </a:prstGeom>
        </p:spPr>
      </p:pic>
      <p:pic>
        <p:nvPicPr>
          <p:cNvPr id="5" name="шприц" descr="Слайд12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4365104"/>
            <a:ext cx="1500380" cy="1464973"/>
          </a:xfrm>
          <a:prstGeom prst="rect">
            <a:avLst/>
          </a:prstGeom>
        </p:spPr>
      </p:pic>
      <p:pic>
        <p:nvPicPr>
          <p:cNvPr id="6" name="торт" descr="Слайд9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5542302"/>
            <a:ext cx="1650015" cy="1315698"/>
          </a:xfrm>
          <a:prstGeom prst="rect">
            <a:avLst/>
          </a:prstGeom>
        </p:spPr>
      </p:pic>
      <p:pic>
        <p:nvPicPr>
          <p:cNvPr id="7" name="батон" descr="Слайд9б.png"/>
          <p:cNvPicPr>
            <a:picLocks noChangeAspect="1"/>
          </p:cNvPicPr>
          <p:nvPr/>
        </p:nvPicPr>
        <p:blipFill>
          <a:blip r:embed="rId7" cstate="print"/>
          <a:srcRect t="13211"/>
          <a:stretch>
            <a:fillRect/>
          </a:stretch>
        </p:blipFill>
        <p:spPr>
          <a:xfrm>
            <a:off x="7277036" y="5589240"/>
            <a:ext cx="1471428" cy="1268760"/>
          </a:xfrm>
          <a:prstGeom prst="rect">
            <a:avLst/>
          </a:prstGeom>
        </p:spPr>
      </p:pic>
      <p:pic>
        <p:nvPicPr>
          <p:cNvPr id="8" name="весы" descr="Слайд9в.png"/>
          <p:cNvPicPr>
            <a:picLocks noChangeAspect="1"/>
          </p:cNvPicPr>
          <p:nvPr/>
        </p:nvPicPr>
        <p:blipFill>
          <a:blip r:embed="rId8" cstate="print"/>
          <a:srcRect b="13784"/>
          <a:stretch>
            <a:fillRect/>
          </a:stretch>
        </p:blipFill>
        <p:spPr>
          <a:xfrm>
            <a:off x="5220072" y="5301208"/>
            <a:ext cx="1805594" cy="1484784"/>
          </a:xfrm>
          <a:prstGeom prst="rect">
            <a:avLst/>
          </a:prstGeom>
        </p:spPr>
      </p:pic>
      <p:pic>
        <p:nvPicPr>
          <p:cNvPr id="9" name="овощи" descr="Слайд9г.png"/>
          <p:cNvPicPr>
            <a:picLocks noChangeAspect="1"/>
          </p:cNvPicPr>
          <p:nvPr/>
        </p:nvPicPr>
        <p:blipFill>
          <a:blip r:embed="rId9" cstate="print"/>
          <a:srcRect b="10000"/>
          <a:stretch>
            <a:fillRect/>
          </a:stretch>
        </p:blipFill>
        <p:spPr>
          <a:xfrm>
            <a:off x="6228184" y="4293096"/>
            <a:ext cx="2402419" cy="1296144"/>
          </a:xfrm>
          <a:prstGeom prst="rect">
            <a:avLst/>
          </a:prstGeom>
        </p:spPr>
      </p:pic>
      <p:pic>
        <p:nvPicPr>
          <p:cNvPr id="11" name="плита" descr="Слайд6в.png"/>
          <p:cNvPicPr>
            <a:picLocks noChangeAspect="1"/>
          </p:cNvPicPr>
          <p:nvPr/>
        </p:nvPicPr>
        <p:blipFill>
          <a:blip r:embed="rId10" cstate="print"/>
          <a:srcRect l="8887" t="11609" b="12471"/>
          <a:stretch>
            <a:fillRect/>
          </a:stretch>
        </p:blipFill>
        <p:spPr>
          <a:xfrm>
            <a:off x="3851920" y="5445224"/>
            <a:ext cx="2214784" cy="1412776"/>
          </a:xfrm>
          <a:prstGeom prst="rect">
            <a:avLst/>
          </a:prstGeom>
        </p:spPr>
      </p:pic>
      <p:sp>
        <p:nvSpPr>
          <p:cNvPr id="2" name="молодец"/>
          <p:cNvSpPr/>
          <p:nvPr/>
        </p:nvSpPr>
        <p:spPr>
          <a:xfrm>
            <a:off x="1397742" y="4985881"/>
            <a:ext cx="67746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8927976" y="6641976"/>
            <a:ext cx="216024" cy="216024"/>
          </a:xfrm>
          <a:prstGeom prst="actionButtonHom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6.93642E-7 L 0.2599 -0.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42775E-6 L -0.47795 -0.0314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21387E-6 L -0.46893 -0.5380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6185E-6 L -0.42344 -0.4173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341E-7 L -0.09809 -0.3930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едуголок" descr="bolniza.png"/>
          <p:cNvPicPr>
            <a:picLocks noChangeAspect="1"/>
          </p:cNvPicPr>
          <p:nvPr/>
        </p:nvPicPr>
        <p:blipFill>
          <a:blip r:embed="rId2" cstate="print"/>
          <a:srcRect l="23600" r="22800"/>
          <a:stretch>
            <a:fillRect/>
          </a:stretch>
        </p:blipFill>
        <p:spPr>
          <a:xfrm>
            <a:off x="539552" y="260648"/>
            <a:ext cx="4083947" cy="5805264"/>
          </a:xfrm>
          <a:prstGeom prst="rect">
            <a:avLst/>
          </a:prstGeom>
        </p:spPr>
      </p:pic>
      <p:pic>
        <p:nvPicPr>
          <p:cNvPr id="9" name="Рисунок 8" descr="Слайд12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642918"/>
            <a:ext cx="3390476" cy="3980953"/>
          </a:xfrm>
          <a:prstGeom prst="rect">
            <a:avLst/>
          </a:prstGeom>
        </p:spPr>
      </p:pic>
      <p:pic>
        <p:nvPicPr>
          <p:cNvPr id="6" name="скорая" descr="Слайд12б.png"/>
          <p:cNvPicPr>
            <a:picLocks noChangeAspect="1"/>
          </p:cNvPicPr>
          <p:nvPr/>
        </p:nvPicPr>
        <p:blipFill>
          <a:blip r:embed="rId4" cstate="print"/>
          <a:srcRect t="15304" r="14530" b="10263"/>
          <a:stretch>
            <a:fillRect/>
          </a:stretch>
        </p:blipFill>
        <p:spPr>
          <a:xfrm>
            <a:off x="5724128" y="4941168"/>
            <a:ext cx="3251730" cy="1584176"/>
          </a:xfrm>
          <a:prstGeom prst="rect">
            <a:avLst/>
          </a:prstGeom>
        </p:spPr>
      </p:pic>
      <p:pic>
        <p:nvPicPr>
          <p:cNvPr id="3" name="ножницы" descr="Слайд18в.png"/>
          <p:cNvPicPr>
            <a:picLocks noChangeAspect="1"/>
          </p:cNvPicPr>
          <p:nvPr/>
        </p:nvPicPr>
        <p:blipFill>
          <a:blip r:embed="rId5" cstate="print"/>
          <a:srcRect l="11420" t="4360" b="15490"/>
          <a:stretch>
            <a:fillRect/>
          </a:stretch>
        </p:blipFill>
        <p:spPr>
          <a:xfrm>
            <a:off x="4211960" y="4941168"/>
            <a:ext cx="1248262" cy="1158120"/>
          </a:xfrm>
          <a:prstGeom prst="rect">
            <a:avLst/>
          </a:prstGeom>
        </p:spPr>
      </p:pic>
      <p:pic>
        <p:nvPicPr>
          <p:cNvPr id="4" name="городок" descr="Слайд14а.png"/>
          <p:cNvPicPr>
            <a:picLocks noChangeAspect="1"/>
          </p:cNvPicPr>
          <p:nvPr/>
        </p:nvPicPr>
        <p:blipFill>
          <a:blip r:embed="rId6" cstate="print"/>
          <a:srcRect l="8592" t="10687" b="6491"/>
          <a:stretch>
            <a:fillRect/>
          </a:stretch>
        </p:blipFill>
        <p:spPr>
          <a:xfrm>
            <a:off x="6357950" y="3000372"/>
            <a:ext cx="2298262" cy="2232248"/>
          </a:xfrm>
          <a:prstGeom prst="rect">
            <a:avLst/>
          </a:prstGeom>
        </p:spPr>
      </p:pic>
      <p:pic>
        <p:nvPicPr>
          <p:cNvPr id="5" name="шприц" descr="Слайд12а.png"/>
          <p:cNvPicPr>
            <a:picLocks noChangeAspect="1"/>
          </p:cNvPicPr>
          <p:nvPr/>
        </p:nvPicPr>
        <p:blipFill>
          <a:blip r:embed="rId7" cstate="print"/>
          <a:srcRect l="6691" t="9137"/>
          <a:stretch>
            <a:fillRect/>
          </a:stretch>
        </p:blipFill>
        <p:spPr>
          <a:xfrm>
            <a:off x="5436096" y="4581128"/>
            <a:ext cx="1107204" cy="1052736"/>
          </a:xfrm>
          <a:prstGeom prst="rect">
            <a:avLst/>
          </a:prstGeom>
        </p:spPr>
      </p:pic>
      <p:pic>
        <p:nvPicPr>
          <p:cNvPr id="7" name="фонендоскоп" descr="Слайд12в.png"/>
          <p:cNvPicPr>
            <a:picLocks noChangeAspect="1"/>
          </p:cNvPicPr>
          <p:nvPr/>
        </p:nvPicPr>
        <p:blipFill>
          <a:blip r:embed="rId8" cstate="print"/>
          <a:srcRect l="8001" b="13181"/>
          <a:stretch>
            <a:fillRect/>
          </a:stretch>
        </p:blipFill>
        <p:spPr>
          <a:xfrm>
            <a:off x="3059832" y="5562677"/>
            <a:ext cx="1655784" cy="1095444"/>
          </a:xfrm>
          <a:prstGeom prst="rect">
            <a:avLst/>
          </a:prstGeom>
        </p:spPr>
      </p:pic>
      <p:pic>
        <p:nvPicPr>
          <p:cNvPr id="8" name="таблетки" descr="Слайд12г.png"/>
          <p:cNvPicPr>
            <a:picLocks noChangeAspect="1"/>
          </p:cNvPicPr>
          <p:nvPr/>
        </p:nvPicPr>
        <p:blipFill>
          <a:blip r:embed="rId9" cstate="print"/>
          <a:srcRect l="2211" t="11954" r="15991" b="13334"/>
          <a:stretch>
            <a:fillRect/>
          </a:stretch>
        </p:blipFill>
        <p:spPr>
          <a:xfrm>
            <a:off x="1619672" y="5661248"/>
            <a:ext cx="1238334" cy="836712"/>
          </a:xfrm>
          <a:prstGeom prst="rect">
            <a:avLst/>
          </a:prstGeom>
        </p:spPr>
      </p:pic>
      <p:pic>
        <p:nvPicPr>
          <p:cNvPr id="10" name="кастрюля" descr="Слайд6а.png"/>
          <p:cNvPicPr>
            <a:picLocks noChangeAspect="1"/>
          </p:cNvPicPr>
          <p:nvPr/>
        </p:nvPicPr>
        <p:blipFill>
          <a:blip r:embed="rId10" cstate="print"/>
          <a:srcRect l="8401" t="5310"/>
          <a:stretch>
            <a:fillRect/>
          </a:stretch>
        </p:blipFill>
        <p:spPr>
          <a:xfrm>
            <a:off x="251520" y="5006427"/>
            <a:ext cx="1728712" cy="1851573"/>
          </a:xfrm>
          <a:prstGeom prst="rect">
            <a:avLst/>
          </a:prstGeom>
        </p:spPr>
      </p:pic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8927976" y="6641976"/>
            <a:ext cx="216024" cy="216024"/>
          </a:xfrm>
          <a:prstGeom prst="actionButtonHom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2948E-6 L 0.26354 -0.153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08092E-6 L -0.07552 -0.5537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19653E-6 L 0.22465 -0.6002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9711E-6 L -0.41493 -0.3701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1" descr="ПМ на сайт+наклейка_1.png"/>
          <p:cNvPicPr>
            <a:picLocks noChangeAspect="1"/>
          </p:cNvPicPr>
          <p:nvPr/>
        </p:nvPicPr>
        <p:blipFill>
          <a:blip r:embed="rId2" cstate="print"/>
          <a:srcRect t="10626" r="13230" b="10626"/>
          <a:stretch>
            <a:fillRect/>
          </a:stretch>
        </p:blipFill>
        <p:spPr>
          <a:xfrm>
            <a:off x="179512" y="620688"/>
            <a:ext cx="6408712" cy="5040560"/>
          </a:xfrm>
          <a:prstGeom prst="rect">
            <a:avLst/>
          </a:prstGeom>
        </p:spPr>
      </p:pic>
      <p:pic>
        <p:nvPicPr>
          <p:cNvPr id="3" name="фен" descr="Слайд18а.png"/>
          <p:cNvPicPr>
            <a:picLocks noChangeAspect="1"/>
          </p:cNvPicPr>
          <p:nvPr/>
        </p:nvPicPr>
        <p:blipFill>
          <a:blip r:embed="rId3" cstate="print"/>
          <a:srcRect l="12234" t="15697"/>
          <a:stretch>
            <a:fillRect/>
          </a:stretch>
        </p:blipFill>
        <p:spPr>
          <a:xfrm flipH="1">
            <a:off x="6156176" y="4941168"/>
            <a:ext cx="1502697" cy="1349982"/>
          </a:xfrm>
          <a:prstGeom prst="rect">
            <a:avLst/>
          </a:prstGeom>
        </p:spPr>
      </p:pic>
      <p:pic>
        <p:nvPicPr>
          <p:cNvPr id="4" name="вода" descr="Слайд18б.png"/>
          <p:cNvPicPr>
            <a:picLocks noChangeAspect="1"/>
          </p:cNvPicPr>
          <p:nvPr/>
        </p:nvPicPr>
        <p:blipFill>
          <a:blip r:embed="rId4" cstate="print"/>
          <a:srcRect t="12560" r="10921" b="9571"/>
          <a:stretch>
            <a:fillRect/>
          </a:stretch>
        </p:blipFill>
        <p:spPr>
          <a:xfrm>
            <a:off x="3347864" y="4653136"/>
            <a:ext cx="1728192" cy="1306682"/>
          </a:xfrm>
          <a:prstGeom prst="rect">
            <a:avLst/>
          </a:prstGeom>
        </p:spPr>
      </p:pic>
      <p:pic>
        <p:nvPicPr>
          <p:cNvPr id="5" name="спичка" descr="Слайд17а.png"/>
          <p:cNvPicPr>
            <a:picLocks noChangeAspect="1"/>
          </p:cNvPicPr>
          <p:nvPr/>
        </p:nvPicPr>
        <p:blipFill>
          <a:blip r:embed="rId5" cstate="print"/>
          <a:srcRect l="8101" t="10763"/>
          <a:stretch>
            <a:fillRect/>
          </a:stretch>
        </p:blipFill>
        <p:spPr>
          <a:xfrm>
            <a:off x="4932040" y="5517232"/>
            <a:ext cx="1298515" cy="1265407"/>
          </a:xfrm>
          <a:prstGeom prst="rect">
            <a:avLst/>
          </a:prstGeom>
        </p:spPr>
      </p:pic>
      <p:pic>
        <p:nvPicPr>
          <p:cNvPr id="6" name="огнетушитель" descr="Слайд17б.png"/>
          <p:cNvPicPr>
            <a:picLocks noChangeAspect="1"/>
          </p:cNvPicPr>
          <p:nvPr/>
        </p:nvPicPr>
        <p:blipFill>
          <a:blip r:embed="rId6" cstate="print"/>
          <a:srcRect l="11324" t="6370" r="20734"/>
          <a:stretch>
            <a:fillRect/>
          </a:stretch>
        </p:blipFill>
        <p:spPr>
          <a:xfrm>
            <a:off x="3131840" y="5229200"/>
            <a:ext cx="786020" cy="1553340"/>
          </a:xfrm>
          <a:prstGeom prst="rect">
            <a:avLst/>
          </a:prstGeom>
        </p:spPr>
      </p:pic>
      <p:pic>
        <p:nvPicPr>
          <p:cNvPr id="7" name="машина" descr="Слайд17в.png"/>
          <p:cNvPicPr>
            <a:picLocks noChangeAspect="1"/>
          </p:cNvPicPr>
          <p:nvPr/>
        </p:nvPicPr>
        <p:blipFill>
          <a:blip r:embed="rId7" cstate="print"/>
          <a:srcRect l="7461" t="6518" r="5489" b="12007"/>
          <a:stretch>
            <a:fillRect/>
          </a:stretch>
        </p:blipFill>
        <p:spPr>
          <a:xfrm>
            <a:off x="179512" y="4581128"/>
            <a:ext cx="2736304" cy="1954503"/>
          </a:xfrm>
          <a:prstGeom prst="rect">
            <a:avLst/>
          </a:prstGeom>
        </p:spPr>
      </p:pic>
      <p:pic>
        <p:nvPicPr>
          <p:cNvPr id="8" name="шланг" descr="Слайд17г.png"/>
          <p:cNvPicPr>
            <a:picLocks noChangeAspect="1"/>
          </p:cNvPicPr>
          <p:nvPr/>
        </p:nvPicPr>
        <p:blipFill>
          <a:blip r:embed="rId8" cstate="print"/>
          <a:srcRect r="9571" b="18898"/>
          <a:stretch>
            <a:fillRect/>
          </a:stretch>
        </p:blipFill>
        <p:spPr>
          <a:xfrm>
            <a:off x="7524328" y="5517232"/>
            <a:ext cx="1421577" cy="1224136"/>
          </a:xfrm>
          <a:prstGeom prst="rect">
            <a:avLst/>
          </a:prstGeom>
        </p:spPr>
      </p:pic>
      <p:pic>
        <p:nvPicPr>
          <p:cNvPr id="9" name="Рисунок 8" descr="Слайд17д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8762" y="1214422"/>
            <a:ext cx="2695238" cy="3780953"/>
          </a:xfrm>
          <a:prstGeom prst="rect">
            <a:avLst/>
          </a:prstGeom>
        </p:spPr>
      </p:pic>
      <p:sp>
        <p:nvSpPr>
          <p:cNvPr id="10" name="молодец"/>
          <p:cNvSpPr/>
          <p:nvPr/>
        </p:nvSpPr>
        <p:spPr>
          <a:xfrm>
            <a:off x="1325734" y="44624"/>
            <a:ext cx="67746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927976" y="6641976"/>
            <a:ext cx="216024" cy="216024"/>
          </a:xfrm>
          <a:prstGeom prst="actionButtonHom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5607E-6 L 0.24635 -0.19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69942E-6 L -0.50295 -0.3722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4335E-6 L 0.09878 -0.3752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8092E-6 L -0.17344 -0.6270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лес" descr="ле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25407" y="1052736"/>
            <a:ext cx="5254705" cy="3528392"/>
          </a:xfrm>
          <a:prstGeom prst="rect">
            <a:avLst/>
          </a:prstGeom>
        </p:spPr>
      </p:pic>
      <p:pic>
        <p:nvPicPr>
          <p:cNvPr id="2" name="городок" descr="Слайд14а.png"/>
          <p:cNvPicPr>
            <a:picLocks noChangeAspect="1"/>
          </p:cNvPicPr>
          <p:nvPr/>
        </p:nvPicPr>
        <p:blipFill>
          <a:blip r:embed="rId3" cstate="print"/>
          <a:srcRect l="8453" t="9821" b="6521"/>
          <a:stretch>
            <a:fillRect/>
          </a:stretch>
        </p:blipFill>
        <p:spPr>
          <a:xfrm>
            <a:off x="5796136" y="5085184"/>
            <a:ext cx="1617183" cy="1584176"/>
          </a:xfrm>
          <a:prstGeom prst="rect">
            <a:avLst/>
          </a:prstGeom>
        </p:spPr>
      </p:pic>
      <p:pic>
        <p:nvPicPr>
          <p:cNvPr id="9" name="Рисунок 8" descr="Слайд4д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928670"/>
            <a:ext cx="2190476" cy="3695238"/>
          </a:xfrm>
          <a:prstGeom prst="rect">
            <a:avLst/>
          </a:prstGeom>
        </p:spPr>
      </p:pic>
      <p:pic>
        <p:nvPicPr>
          <p:cNvPr id="11" name="зеркало" descr="Слайд18г.png"/>
          <p:cNvPicPr>
            <a:picLocks noChangeAspect="1"/>
          </p:cNvPicPr>
          <p:nvPr/>
        </p:nvPicPr>
        <p:blipFill>
          <a:blip r:embed="rId5" cstate="print"/>
          <a:srcRect t="4482" r="18227" b="12698"/>
          <a:stretch>
            <a:fillRect/>
          </a:stretch>
        </p:blipFill>
        <p:spPr>
          <a:xfrm>
            <a:off x="4283968" y="5802972"/>
            <a:ext cx="702600" cy="872660"/>
          </a:xfrm>
          <a:prstGeom prst="rect">
            <a:avLst/>
          </a:prstGeom>
        </p:spPr>
      </p:pic>
      <p:pic>
        <p:nvPicPr>
          <p:cNvPr id="12" name="миксер" descr="Слайд6б.png"/>
          <p:cNvPicPr>
            <a:picLocks noChangeAspect="1"/>
          </p:cNvPicPr>
          <p:nvPr/>
        </p:nvPicPr>
        <p:blipFill>
          <a:blip r:embed="rId6" cstate="print"/>
          <a:srcRect r="8688"/>
          <a:stretch>
            <a:fillRect/>
          </a:stretch>
        </p:blipFill>
        <p:spPr>
          <a:xfrm>
            <a:off x="4788024" y="4725144"/>
            <a:ext cx="1321923" cy="1451865"/>
          </a:xfrm>
          <a:prstGeom prst="rect">
            <a:avLst/>
          </a:prstGeom>
        </p:spPr>
      </p:pic>
      <p:pic>
        <p:nvPicPr>
          <p:cNvPr id="19" name="самолет" descr="Слайд4в.png"/>
          <p:cNvPicPr>
            <a:picLocks noChangeAspect="1"/>
          </p:cNvPicPr>
          <p:nvPr/>
        </p:nvPicPr>
        <p:blipFill>
          <a:blip r:embed="rId7" cstate="print"/>
          <a:srcRect l="10451" t="-1712" r="59754" b="55742"/>
          <a:stretch>
            <a:fillRect/>
          </a:stretch>
        </p:blipFill>
        <p:spPr>
          <a:xfrm>
            <a:off x="7236296" y="4365104"/>
            <a:ext cx="936104" cy="1337291"/>
          </a:xfrm>
          <a:prstGeom prst="rect">
            <a:avLst/>
          </a:prstGeom>
        </p:spPr>
      </p:pic>
      <p:pic>
        <p:nvPicPr>
          <p:cNvPr id="21" name="огонь" descr="vechnyy-ogon-animaciya-kartinki-4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9014" y="3485486"/>
            <a:ext cx="1688770" cy="1311666"/>
          </a:xfrm>
          <a:prstGeom prst="rect">
            <a:avLst/>
          </a:prstGeom>
        </p:spPr>
      </p:pic>
      <p:pic>
        <p:nvPicPr>
          <p:cNvPr id="5" name="флаг" descr="Слайд4а.png"/>
          <p:cNvPicPr>
            <a:picLocks noChangeAspect="1"/>
          </p:cNvPicPr>
          <p:nvPr/>
        </p:nvPicPr>
        <p:blipFill>
          <a:blip r:embed="rId9" cstate="print"/>
          <a:srcRect l="9873" t="10620"/>
          <a:stretch>
            <a:fillRect/>
          </a:stretch>
        </p:blipFill>
        <p:spPr>
          <a:xfrm>
            <a:off x="2051720" y="4581128"/>
            <a:ext cx="2284436" cy="2106155"/>
          </a:xfrm>
          <a:prstGeom prst="rect">
            <a:avLst/>
          </a:prstGeom>
        </p:spPr>
      </p:pic>
      <p:pic>
        <p:nvPicPr>
          <p:cNvPr id="6" name="пистолет" descr="Слайд4б.png"/>
          <p:cNvPicPr>
            <a:picLocks noChangeAspect="1"/>
          </p:cNvPicPr>
          <p:nvPr/>
        </p:nvPicPr>
        <p:blipFill>
          <a:blip r:embed="rId10" cstate="print"/>
          <a:srcRect t="10834"/>
          <a:stretch>
            <a:fillRect/>
          </a:stretch>
        </p:blipFill>
        <p:spPr>
          <a:xfrm>
            <a:off x="4139952" y="4941168"/>
            <a:ext cx="1506259" cy="1201911"/>
          </a:xfrm>
          <a:prstGeom prst="rect">
            <a:avLst/>
          </a:prstGeom>
        </p:spPr>
      </p:pic>
      <p:pic>
        <p:nvPicPr>
          <p:cNvPr id="8" name="карта" descr="Слайд4г.png"/>
          <p:cNvPicPr>
            <a:picLocks noChangeAspect="1"/>
          </p:cNvPicPr>
          <p:nvPr/>
        </p:nvPicPr>
        <p:blipFill>
          <a:blip r:embed="rId11" cstate="print"/>
          <a:srcRect r="12835" b="12539"/>
          <a:stretch>
            <a:fillRect/>
          </a:stretch>
        </p:blipFill>
        <p:spPr>
          <a:xfrm>
            <a:off x="7380312" y="5013176"/>
            <a:ext cx="1691680" cy="1496486"/>
          </a:xfrm>
          <a:prstGeom prst="rect">
            <a:avLst/>
          </a:prstGeom>
        </p:spPr>
      </p:pic>
      <p:pic>
        <p:nvPicPr>
          <p:cNvPr id="7" name="танк" descr="Слайд4в.png"/>
          <p:cNvPicPr>
            <a:picLocks noChangeAspect="1"/>
          </p:cNvPicPr>
          <p:nvPr/>
        </p:nvPicPr>
        <p:blipFill>
          <a:blip r:embed="rId7" cstate="print"/>
          <a:srcRect l="13454" t="44436" r="31213" b="17219"/>
          <a:stretch>
            <a:fillRect/>
          </a:stretch>
        </p:blipFill>
        <p:spPr>
          <a:xfrm>
            <a:off x="179512" y="5013176"/>
            <a:ext cx="2088232" cy="1339909"/>
          </a:xfrm>
          <a:prstGeom prst="rect">
            <a:avLst/>
          </a:prstGeom>
        </p:spPr>
      </p:pic>
      <p:sp>
        <p:nvSpPr>
          <p:cNvPr id="23" name="Управляющая кнопка: домой 22">
            <a:hlinkClick r:id="" action="ppaction://hlinkshowjump?jump=firstslide" highlightClick="1"/>
          </p:cNvPr>
          <p:cNvSpPr/>
          <p:nvPr/>
        </p:nvSpPr>
        <p:spPr>
          <a:xfrm>
            <a:off x="8927976" y="6641976"/>
            <a:ext cx="216024" cy="216024"/>
          </a:xfrm>
          <a:prstGeom prst="actionButtonHom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46821E-6 L 0.35278 -0.12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96532E-6 L -0.22708 -0.2582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5549E-6 L 0.0099 -0.3604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36994E-6 L 0.27986 -0.3391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8.09249E-7 L -0.72048 -0.454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" y="-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шкаф" descr="63878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057" y="116632"/>
            <a:ext cx="4608511" cy="4633422"/>
          </a:xfrm>
          <a:prstGeom prst="rect">
            <a:avLst/>
          </a:prstGeom>
        </p:spPr>
      </p:pic>
      <p:pic>
        <p:nvPicPr>
          <p:cNvPr id="2" name="зеркало" descr="Слайд18г.png"/>
          <p:cNvPicPr>
            <a:picLocks noChangeAspect="1"/>
          </p:cNvPicPr>
          <p:nvPr/>
        </p:nvPicPr>
        <p:blipFill>
          <a:blip r:embed="rId3" cstate="print"/>
          <a:srcRect t="4331" r="21997" b="11942"/>
          <a:stretch>
            <a:fillRect/>
          </a:stretch>
        </p:blipFill>
        <p:spPr>
          <a:xfrm>
            <a:off x="432048" y="4797152"/>
            <a:ext cx="1094070" cy="1440160"/>
          </a:xfrm>
          <a:prstGeom prst="rect">
            <a:avLst/>
          </a:prstGeom>
        </p:spPr>
      </p:pic>
      <p:pic>
        <p:nvPicPr>
          <p:cNvPr id="3" name="шланг" descr="Слайд17г.png"/>
          <p:cNvPicPr>
            <a:picLocks noChangeAspect="1"/>
          </p:cNvPicPr>
          <p:nvPr/>
        </p:nvPicPr>
        <p:blipFill>
          <a:blip r:embed="rId4" cstate="print"/>
          <a:srcRect r="10018" b="18823"/>
          <a:stretch>
            <a:fillRect/>
          </a:stretch>
        </p:blipFill>
        <p:spPr>
          <a:xfrm>
            <a:off x="7956376" y="5671405"/>
            <a:ext cx="1152128" cy="997955"/>
          </a:xfrm>
          <a:prstGeom prst="rect">
            <a:avLst/>
          </a:prstGeom>
        </p:spPr>
      </p:pic>
      <p:pic>
        <p:nvPicPr>
          <p:cNvPr id="4" name="кубики" descr="Слайд14г.png"/>
          <p:cNvPicPr>
            <a:picLocks noChangeAspect="1"/>
          </p:cNvPicPr>
          <p:nvPr/>
        </p:nvPicPr>
        <p:blipFill>
          <a:blip r:embed="rId5" cstate="print"/>
          <a:srcRect r="16150" b="14180"/>
          <a:stretch>
            <a:fillRect/>
          </a:stretch>
        </p:blipFill>
        <p:spPr>
          <a:xfrm>
            <a:off x="7889128" y="4149080"/>
            <a:ext cx="967856" cy="936104"/>
          </a:xfrm>
          <a:prstGeom prst="rect">
            <a:avLst/>
          </a:prstGeom>
        </p:spPr>
      </p:pic>
      <p:pic>
        <p:nvPicPr>
          <p:cNvPr id="5" name="кастрюля" descr="Слайд6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12168" y="4437112"/>
            <a:ext cx="1844396" cy="1910999"/>
          </a:xfrm>
          <a:prstGeom prst="rect">
            <a:avLst/>
          </a:prstGeom>
        </p:spPr>
      </p:pic>
      <p:pic>
        <p:nvPicPr>
          <p:cNvPr id="6" name="миксер" descr="Слайд6б.png"/>
          <p:cNvPicPr>
            <a:picLocks noChangeAspect="1"/>
          </p:cNvPicPr>
          <p:nvPr/>
        </p:nvPicPr>
        <p:blipFill>
          <a:blip r:embed="rId7" cstate="print"/>
          <a:srcRect r="6897"/>
          <a:stretch>
            <a:fillRect/>
          </a:stretch>
        </p:blipFill>
        <p:spPr>
          <a:xfrm>
            <a:off x="6643702" y="4429132"/>
            <a:ext cx="1656184" cy="1764347"/>
          </a:xfrm>
          <a:prstGeom prst="rect">
            <a:avLst/>
          </a:prstGeom>
        </p:spPr>
      </p:pic>
      <p:pic>
        <p:nvPicPr>
          <p:cNvPr id="7" name="плита" descr="Слайд6в.png"/>
          <p:cNvPicPr>
            <a:picLocks noChangeAspect="1"/>
          </p:cNvPicPr>
          <p:nvPr/>
        </p:nvPicPr>
        <p:blipFill>
          <a:blip r:embed="rId8" cstate="print"/>
          <a:srcRect l="7199" t="12122" b="15144"/>
          <a:stretch>
            <a:fillRect/>
          </a:stretch>
        </p:blipFill>
        <p:spPr>
          <a:xfrm flipH="1">
            <a:off x="2123728" y="4725144"/>
            <a:ext cx="2400267" cy="1872208"/>
          </a:xfrm>
          <a:prstGeom prst="rect">
            <a:avLst/>
          </a:prstGeom>
        </p:spPr>
      </p:pic>
      <p:pic>
        <p:nvPicPr>
          <p:cNvPr id="8" name="доска" descr="Слайд6г.png"/>
          <p:cNvPicPr>
            <a:picLocks noChangeAspect="1"/>
          </p:cNvPicPr>
          <p:nvPr/>
        </p:nvPicPr>
        <p:blipFill>
          <a:blip r:embed="rId9" cstate="print"/>
          <a:srcRect r="7819" b="12638"/>
          <a:stretch>
            <a:fillRect/>
          </a:stretch>
        </p:blipFill>
        <p:spPr>
          <a:xfrm>
            <a:off x="5544616" y="5085184"/>
            <a:ext cx="1224136" cy="899404"/>
          </a:xfrm>
          <a:prstGeom prst="rect">
            <a:avLst/>
          </a:prstGeom>
        </p:spPr>
      </p:pic>
      <p:pic>
        <p:nvPicPr>
          <p:cNvPr id="9" name="Рисунок 8" descr="Слайд6д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72066" y="857232"/>
            <a:ext cx="3275958" cy="3813001"/>
          </a:xfrm>
          <a:prstGeom prst="rect">
            <a:avLst/>
          </a:prstGeom>
        </p:spPr>
      </p:pic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8927976" y="6641976"/>
            <a:ext cx="216024" cy="216024"/>
          </a:xfrm>
          <a:prstGeom prst="actionButtonHom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08092E-6 L 0.28559 -0.141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48555E-6 L -0.33454 -0.7262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83237E-6 L -0.25729 -0.27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13873E-6 L -0.62605 -0.5269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73988E-6 L 0.05504 -0.52439 " pathEditMode="relative" ptsTypes="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obel_30b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251519" y="188639"/>
            <a:ext cx="8568953" cy="4824537"/>
          </a:xfrm>
          <a:prstGeom prst="rect">
            <a:avLst/>
          </a:prstGeom>
        </p:spPr>
      </p:pic>
      <p:pic>
        <p:nvPicPr>
          <p:cNvPr id="2" name="космонавт" descr="Слайд2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548680"/>
            <a:ext cx="3573438" cy="3168352"/>
          </a:xfrm>
          <a:prstGeom prst="rect">
            <a:avLst/>
          </a:prstGeom>
        </p:spPr>
      </p:pic>
      <p:pic>
        <p:nvPicPr>
          <p:cNvPr id="3" name="питание" descr="Слайд2г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085184"/>
            <a:ext cx="1079359" cy="1180753"/>
          </a:xfrm>
          <a:prstGeom prst="rect">
            <a:avLst/>
          </a:prstGeom>
        </p:spPr>
      </p:pic>
      <p:pic>
        <p:nvPicPr>
          <p:cNvPr id="4" name="лунатики" descr="Слайд2в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5635214"/>
            <a:ext cx="1584176" cy="1222786"/>
          </a:xfrm>
          <a:prstGeom prst="rect">
            <a:avLst/>
          </a:prstGeom>
        </p:spPr>
      </p:pic>
      <p:pic>
        <p:nvPicPr>
          <p:cNvPr id="5" name="ракета" descr="Слайд2б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09255" y="3861048"/>
            <a:ext cx="1534745" cy="2592397"/>
          </a:xfrm>
          <a:prstGeom prst="rect">
            <a:avLst/>
          </a:prstGeom>
        </p:spPr>
      </p:pic>
      <p:pic>
        <p:nvPicPr>
          <p:cNvPr id="6" name="сатурн" descr="Слайд2а.png"/>
          <p:cNvPicPr>
            <a:picLocks noChangeAspect="1"/>
          </p:cNvPicPr>
          <p:nvPr/>
        </p:nvPicPr>
        <p:blipFill>
          <a:blip r:embed="rId7" cstate="print"/>
          <a:srcRect l="8221" t="14163"/>
          <a:stretch>
            <a:fillRect/>
          </a:stretch>
        </p:blipFill>
        <p:spPr>
          <a:xfrm>
            <a:off x="5786446" y="5251729"/>
            <a:ext cx="2075045" cy="1606271"/>
          </a:xfrm>
          <a:prstGeom prst="rect">
            <a:avLst/>
          </a:prstGeom>
        </p:spPr>
      </p:pic>
      <p:pic>
        <p:nvPicPr>
          <p:cNvPr id="9" name="кубики" descr="Слайд14г.png"/>
          <p:cNvPicPr>
            <a:picLocks noChangeAspect="1"/>
          </p:cNvPicPr>
          <p:nvPr/>
        </p:nvPicPr>
        <p:blipFill>
          <a:blip r:embed="rId8" cstate="print"/>
          <a:srcRect r="16150" b="14180"/>
          <a:stretch>
            <a:fillRect/>
          </a:stretch>
        </p:blipFill>
        <p:spPr>
          <a:xfrm>
            <a:off x="1547664" y="5589240"/>
            <a:ext cx="967856" cy="936104"/>
          </a:xfrm>
          <a:prstGeom prst="rect">
            <a:avLst/>
          </a:prstGeom>
        </p:spPr>
      </p:pic>
      <p:pic>
        <p:nvPicPr>
          <p:cNvPr id="10" name="танк" descr="Слайд4в.png"/>
          <p:cNvPicPr>
            <a:picLocks noChangeAspect="1"/>
          </p:cNvPicPr>
          <p:nvPr/>
        </p:nvPicPr>
        <p:blipFill>
          <a:blip r:embed="rId9" cstate="print"/>
          <a:srcRect l="13454" t="44436" r="31213" b="17219"/>
          <a:stretch>
            <a:fillRect/>
          </a:stretch>
        </p:blipFill>
        <p:spPr>
          <a:xfrm>
            <a:off x="3000364" y="4714884"/>
            <a:ext cx="2088232" cy="1339909"/>
          </a:xfrm>
          <a:prstGeom prst="rect">
            <a:avLst/>
          </a:prstGeom>
        </p:spPr>
      </p:pic>
      <p:pic>
        <p:nvPicPr>
          <p:cNvPr id="11" name="спичка" descr="Слайд17а.png"/>
          <p:cNvPicPr>
            <a:picLocks noChangeAspect="1"/>
          </p:cNvPicPr>
          <p:nvPr/>
        </p:nvPicPr>
        <p:blipFill>
          <a:blip r:embed="rId10" cstate="print"/>
          <a:srcRect l="8101" t="10763"/>
          <a:stretch>
            <a:fillRect/>
          </a:stretch>
        </p:blipFill>
        <p:spPr>
          <a:xfrm>
            <a:off x="4500562" y="5803109"/>
            <a:ext cx="1082491" cy="1054891"/>
          </a:xfrm>
          <a:prstGeom prst="rect">
            <a:avLst/>
          </a:prstGeom>
        </p:spPr>
      </p:pic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8927976" y="6641976"/>
            <a:ext cx="216024" cy="216024"/>
          </a:xfrm>
          <a:prstGeom prst="actionButtonHom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4624E-7 L 0.27187 -0.452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15607E-7 L -0.77187 -0.38797 " pathEditMode="relative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14127 L 0.05209 -0.665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2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2.54335E-6 L -0.06303 -0.7237 " pathEditMode="relative" ptsTypes="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34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Интерактивная игра «Все работы хороши»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Желаем творческих успехов 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Иришка</dc:creator>
  <cp:lastModifiedBy>Пользователь Windows</cp:lastModifiedBy>
  <cp:revision>73</cp:revision>
  <dcterms:created xsi:type="dcterms:W3CDTF">2017-02-05T07:22:19Z</dcterms:created>
  <dcterms:modified xsi:type="dcterms:W3CDTF">2019-03-30T15:21:25Z</dcterms:modified>
</cp:coreProperties>
</file>