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6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9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6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1689-B96F-48CD-8A4A-8E78A8C37E8F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DA37-772F-48E6-BD2A-6CAD2A1D2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«Тыквенный фестиваль».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3284984"/>
            <a:ext cx="5472608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Подготовили: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Воспитатели Е.В.Заякина, Н.В.Мяснова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дефектолог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Н.В.Сурикова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Октябрь 2019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группа № 8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22531" y="5157192"/>
            <a:ext cx="108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Жужа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35361"/>
            <a:ext cx="2516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Семья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Мистюковых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4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79712" y="5022987"/>
            <a:ext cx="471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Страшила из Изумрудного города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16032"/>
            <a:ext cx="1626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Семья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Роенко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8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948539" y="4983297"/>
            <a:ext cx="323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Дедушка Серёжа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45813"/>
            <a:ext cx="2177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Семья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Таратухиных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8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5532295" cy="4149221"/>
          </a:xfrm>
        </p:spPr>
      </p:pic>
      <p:sp>
        <p:nvSpPr>
          <p:cNvPr id="5" name="TextBox 4"/>
          <p:cNvSpPr txBox="1"/>
          <p:nvPr/>
        </p:nvSpPr>
        <p:spPr>
          <a:xfrm>
            <a:off x="2555776" y="5005892"/>
            <a:ext cx="349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Пират Джек Воробей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68331"/>
            <a:ext cx="2048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Семья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Крыловых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0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9470" y="270967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44830" y="4651145"/>
            <a:ext cx="364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Фруктовая корзина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23592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дефектолог Н.В.Сурикова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4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71" y="476672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151191" y="5247091"/>
            <a:ext cx="283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Домовёнок Нафаня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23463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Семья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Скобелевых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ВНИМАНИЕ!!!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3440" y="-445094"/>
            <a:ext cx="480653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4036"/>
            <a:ext cx="6348197" cy="4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9"/>
            <a:ext cx="4800533" cy="3600400"/>
          </a:xfrm>
        </p:spPr>
      </p:pic>
      <p:sp>
        <p:nvSpPr>
          <p:cNvPr id="5" name="TextBox 4"/>
          <p:cNvSpPr txBox="1"/>
          <p:nvPr/>
        </p:nvSpPr>
        <p:spPr>
          <a:xfrm>
            <a:off x="6372200" y="1628800"/>
            <a:ext cx="2012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Семья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Хайдиных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204" y="4365104"/>
            <a:ext cx="516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Домик для храброго паучка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71" y="26064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27784" y="4941168"/>
            <a:ext cx="1673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Ушастик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41" y="2095401"/>
            <a:ext cx="2186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Семья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Локаловых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4896544" cy="3672408"/>
          </a:xfrm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223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Семья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Земцовых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1018" y="4828340"/>
            <a:ext cx="177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Паучок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8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280586" cy="3960440"/>
          </a:xfrm>
        </p:spPr>
      </p:pic>
      <p:sp>
        <p:nvSpPr>
          <p:cNvPr id="5" name="TextBox 4"/>
          <p:cNvSpPr txBox="1"/>
          <p:nvPr/>
        </p:nvSpPr>
        <p:spPr>
          <a:xfrm>
            <a:off x="2267744" y="4797152"/>
            <a:ext cx="3683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Весёлый человечек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2272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Семья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Гусейновых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5280586" cy="3960440"/>
          </a:xfrm>
        </p:spPr>
      </p:pic>
      <p:sp>
        <p:nvSpPr>
          <p:cNvPr id="5" name="TextBox 4"/>
          <p:cNvSpPr txBox="1"/>
          <p:nvPr/>
        </p:nvSpPr>
        <p:spPr>
          <a:xfrm>
            <a:off x="2411760" y="4847665"/>
            <a:ext cx="307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Гончий паучок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2502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Семья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Бондаревых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5388279" cy="4041209"/>
          </a:xfrm>
        </p:spPr>
      </p:pic>
      <p:sp>
        <p:nvSpPr>
          <p:cNvPr id="5" name="TextBox 4"/>
          <p:cNvSpPr txBox="1"/>
          <p:nvPr/>
        </p:nvSpPr>
        <p:spPr>
          <a:xfrm>
            <a:off x="2555776" y="4950118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Малыш Лимончик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2596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Семья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Макаркиных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32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 «Тыквенный фестиваль».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«Тыквенный фестиваль».</dc:title>
  <dc:creator>1</dc:creator>
  <cp:lastModifiedBy>1</cp:lastModifiedBy>
  <cp:revision>4</cp:revision>
  <dcterms:created xsi:type="dcterms:W3CDTF">2019-10-13T17:12:05Z</dcterms:created>
  <dcterms:modified xsi:type="dcterms:W3CDTF">2019-10-13T17:47:53Z</dcterms:modified>
</cp:coreProperties>
</file>