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6" r:id="rId5"/>
    <p:sldId id="263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12" y="403412"/>
            <a:ext cx="8169087" cy="1586753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Эколята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– дошколята, молодые защитники природы!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8797" y="6158752"/>
            <a:ext cx="5002302" cy="4706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Группа №6 </a:t>
            </a:r>
            <a:endParaRPr lang="ru-RU" sz="2400" dirty="0"/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2271" y="2097741"/>
            <a:ext cx="2259106" cy="2765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674" y="3307975"/>
            <a:ext cx="7886700" cy="2694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8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Экологический проект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Эколята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 – дошколята, молодые защитники природы!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Подготовили  воспитатели группы №6 Писанова Е.В. </a:t>
            </a:r>
            <a:r>
              <a:rPr lang="ru-RU" sz="1800" dirty="0" err="1" smtClean="0">
                <a:latin typeface="+mn-lt"/>
              </a:rPr>
              <a:t>Гасина</a:t>
            </a:r>
            <a:r>
              <a:rPr lang="ru-RU" sz="1800" dirty="0" smtClean="0">
                <a:latin typeface="+mn-lt"/>
              </a:rPr>
              <a:t> Л.В.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335" y="2576145"/>
            <a:ext cx="5297365" cy="379827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/>
              <a:t>Цель проекта:</a:t>
            </a:r>
          </a:p>
          <a:p>
            <a:pPr>
              <a:buNone/>
            </a:pPr>
            <a:r>
              <a:rPr lang="ru-RU" dirty="0" smtClean="0"/>
              <a:t>   Формирование у ребенка богатого внутреннего мира и системы ценностных отношений к природе, её животному и растительному миру, развитие внутренней потребности любви к природе и бережного отношения к ней.</a:t>
            </a:r>
          </a:p>
          <a:p>
            <a:pPr>
              <a:buNone/>
            </a:pPr>
            <a:r>
              <a:rPr lang="ru-RU" u="sng" dirty="0" smtClean="0"/>
              <a:t>Задачи проекта:</a:t>
            </a:r>
          </a:p>
          <a:p>
            <a:pPr>
              <a:buNone/>
            </a:pPr>
            <a:r>
              <a:rPr lang="ru-RU" dirty="0" smtClean="0"/>
              <a:t>    Дать знания об окружающей природе; способствовать развитию понимания ребенком неразделимого единства человека и природы; помочь осознать необходимость сохранения, охраны и спасения природы; расширить общий кругозор детей, способствовать развитию их творческих способностей; сформировать у ребенка чувство любви, бережное и уважительное отношение к природе; способствовать воспитанию потребности принимать активное участие в природоохранной и экологической деятельности.</a:t>
            </a:r>
          </a:p>
        </p:txBody>
      </p:sp>
      <p:pic>
        <p:nvPicPr>
          <p:cNvPr id="4" name="Рисунок 3" descr="Новое изобра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6354" y="2664071"/>
            <a:ext cx="2576146" cy="34758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340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у детей экологических знаний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615" y="2497015"/>
            <a:ext cx="2189285" cy="37367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 по формированию</a:t>
            </a:r>
            <a:r>
              <a:rPr lang="ru-RU" sz="2400" dirty="0" smtClean="0"/>
              <a:t> </a:t>
            </a:r>
            <a:r>
              <a:rPr lang="ru-RU" sz="2200" dirty="0" smtClean="0"/>
              <a:t>экологических знаний</a:t>
            </a:r>
            <a:r>
              <a:rPr lang="ru-RU" sz="2200" b="1" dirty="0" smtClean="0"/>
              <a:t> </a:t>
            </a:r>
            <a:r>
              <a:rPr lang="ru-RU" dirty="0" smtClean="0"/>
              <a:t>экологической культуры осуществлялась по следующим </a:t>
            </a:r>
            <a:br>
              <a:rPr lang="ru-RU" dirty="0" smtClean="0"/>
            </a:br>
            <a:r>
              <a:rPr lang="ru-RU" dirty="0" smtClean="0"/>
              <a:t>направлениям:</a:t>
            </a:r>
          </a:p>
          <a:p>
            <a:r>
              <a:rPr lang="ru-RU" dirty="0" smtClean="0"/>
              <a:t>Совместная деятельность педагогов и детей с учетом образовательных областей </a:t>
            </a:r>
          </a:p>
          <a:p>
            <a:r>
              <a:rPr lang="ru-RU" dirty="0" smtClean="0"/>
              <a:t>Создание условий для самостоятельной деятельности детей</a:t>
            </a:r>
          </a:p>
        </p:txBody>
      </p:sp>
      <p:pic>
        <p:nvPicPr>
          <p:cNvPr id="5" name="Рисунок 4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549257"/>
            <a:ext cx="4817668" cy="3665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18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у детей экологических знаний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597" y="2664069"/>
            <a:ext cx="2228850" cy="385579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Взаимодействие с семьей (оформление стенда, участие родителей в летнем  развлечении «Веселее пой, гуляй и природу охраняй!» с показом костюмов из бросового материала «Эко – мода 2019!», и в благоустройстве групп и территории детского сада)</a:t>
            </a:r>
          </a:p>
          <a:p>
            <a:r>
              <a:rPr lang="ru-RU" dirty="0" smtClean="0"/>
              <a:t>В своей работе мы использовали различные методы: наблюдения, беседы, игры.</a:t>
            </a:r>
          </a:p>
          <a:p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9832" y="2523119"/>
            <a:ext cx="2268416" cy="4036061"/>
          </a:xfrm>
          <a:prstGeom prst="rect">
            <a:avLst/>
          </a:prstGeom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7792" y="2492972"/>
            <a:ext cx="2286001" cy="4067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063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у детей экологических знаний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282" y="2111189"/>
            <a:ext cx="4531659" cy="45316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Совместно с детьми  ухаживали за растущими растениями (полив растений, дети наблюдали, как нужно пропалывать цветник, рыхлить в цветах землю. Ещё в мае с  детьми производилась посадка семян «Бархатцев», лука, гороха (</a:t>
            </a:r>
            <a:r>
              <a:rPr lang="ru-RU" i="1" dirty="0" smtClean="0"/>
              <a:t>«Огород на окне»</a:t>
            </a:r>
            <a:r>
              <a:rPr lang="ru-RU" dirty="0" smtClean="0"/>
              <a:t>). Выясняли с детьми, какие условия необходимы для роста растений </a:t>
            </a:r>
            <a:r>
              <a:rPr lang="ru-RU" i="1" dirty="0" smtClean="0"/>
              <a:t>(вода, свет), </a:t>
            </a:r>
            <a:r>
              <a:rPr lang="ru-RU" dirty="0" smtClean="0"/>
              <a:t>наблюдали за ними, а затем высаживали их на участке группы, продолжая наблюдение.</a:t>
            </a:r>
          </a:p>
          <a:p>
            <a:r>
              <a:rPr lang="ru-RU" dirty="0" smtClean="0"/>
              <a:t>На прогулке в разное время года, дети учились различать состояние и признаки погоды, учились различать деревья и кустарники и растения в цветнике. Обращали внимание детей на их разнообразную окраску, разную высоту, величину соцветий: флоксы – высокие и </a:t>
            </a:r>
            <a:r>
              <a:rPr lang="ru-RU" dirty="0" err="1" smtClean="0"/>
              <a:t>розовые</a:t>
            </a:r>
            <a:r>
              <a:rPr lang="ru-RU" dirty="0" smtClean="0"/>
              <a:t>, а бархатцы – низкие, желтые, оранжевые. Сравнили цветы между собой поиграли в подвижные игры </a:t>
            </a:r>
            <a:r>
              <a:rPr lang="ru-RU" i="1" dirty="0" smtClean="0"/>
              <a:t>«Найди свой цвет»</a:t>
            </a:r>
            <a:r>
              <a:rPr lang="ru-RU" dirty="0" smtClean="0"/>
              <a:t>, </a:t>
            </a:r>
            <a:r>
              <a:rPr lang="ru-RU" i="1" dirty="0" smtClean="0"/>
              <a:t>«Найди такой же»</a:t>
            </a:r>
            <a:r>
              <a:rPr lang="ru-RU" dirty="0" smtClean="0"/>
              <a:t>, провели эксперимент </a:t>
            </a:r>
            <a:r>
              <a:rPr lang="ru-RU" i="1" dirty="0" smtClean="0"/>
              <a:t>«что делают цветы ночью»</a:t>
            </a:r>
            <a:r>
              <a:rPr lang="ru-RU" dirty="0" smtClean="0"/>
              <a:t>. Собрали листочки от цветов для поделок и для гербария. </a:t>
            </a:r>
          </a:p>
          <a:p>
            <a:r>
              <a:rPr lang="ru-RU" dirty="0" smtClean="0"/>
              <a:t>Наблюдение имело очень положительный отклик у детей, они с заботой и любовью относились к цветам.</a:t>
            </a:r>
          </a:p>
          <a:p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6095" y="2330820"/>
            <a:ext cx="3375211" cy="42492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6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у детей экологических знаний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204" y="2488223"/>
            <a:ext cx="2796211" cy="32795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прогулке дети наблюдали за птицами, находили сходства и различия  птиц, слушали голоса разных птиц, узнавали их название. Насыпали в кормушку зерна и хлебные крошки с желанием  любить и оберегать птиц.</a:t>
            </a:r>
          </a:p>
          <a:p>
            <a:r>
              <a:rPr lang="ru-RU" dirty="0" smtClean="0"/>
              <a:t>В группе из конструктора «Строитель» строили скворечники и выполняли дыхательное упражнение   </a:t>
            </a:r>
            <a:r>
              <a:rPr lang="ru-RU" i="1" dirty="0" smtClean="0"/>
              <a:t>«Чье перышко выше»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Новое изображени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285" y="2353872"/>
            <a:ext cx="2533492" cy="3172870"/>
          </a:xfrm>
          <a:prstGeom prst="rect">
            <a:avLst/>
          </a:prstGeom>
        </p:spPr>
      </p:pic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154" y="4235823"/>
            <a:ext cx="2998694" cy="2249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85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у детей экологических знаний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3435" y="2541494"/>
            <a:ext cx="4545107" cy="43165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начале лета цветут одуванчики. Было прочитано и заучено стихотворение про одуванчик. Рассмотрели с детьми строение одуванчика. Рассказывали детям о примете, если одуванчики закрываются днем – перед дождем. Так же дети узнали, что одуванчик лекарственное растение – его можно употреблять тому кто плохо ест, укрепляет зубы и кости, из него можно приготовить салат.</a:t>
            </a:r>
          </a:p>
          <a:p>
            <a:r>
              <a:rPr lang="ru-RU" sz="1400" dirty="0" smtClean="0"/>
              <a:t>А когда на улице потеплело и просохла земля, появились насекомые. Дали детям представление  о насекомых как  о живых существах, живущих на земле, которые могут ползать и летать. Дети научились  различать, называть насекомых ,описывать и находить их по описанию (на картинках). Наблюдая, дети пришли к выводу, что насекомые вызывают у детей радость  и радость от общения с природой, появилось  желание заботиться о природе и ее обитателях. </a:t>
            </a:r>
            <a:endParaRPr lang="ru-RU" sz="1400" dirty="0"/>
          </a:p>
        </p:txBody>
      </p:sp>
      <p:pic>
        <p:nvPicPr>
          <p:cNvPr id="5" name="Рисунок 4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227" y="2342299"/>
            <a:ext cx="3082738" cy="4071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51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у детей экологических знаний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" y="2554941"/>
            <a:ext cx="4656044" cy="39313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 время экологической беседы старались не только давать обширную информацию об окружающем мире, но и стимулировать интерес к экологической культуре. Так же во время бесед загадывали детям загадки, наводящие и провоцирующие вопросы по теме. </a:t>
            </a:r>
          </a:p>
          <a:p>
            <a:r>
              <a:rPr lang="ru-RU" dirty="0" smtClean="0"/>
              <a:t>Проводили экологические игры в процессе которых, дети уточняют, закрепляют, расширяют имеющиеся у них представления о животных и растениях, о явлениях природы и различных природных связей.</a:t>
            </a:r>
          </a:p>
          <a:p>
            <a:r>
              <a:rPr lang="ru-RU" dirty="0" smtClean="0"/>
              <a:t>Стремились помочь ребенку осознать необходимость сохранения, охраны и спасения природы для выживания на земле человека.</a:t>
            </a:r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4694" y="2353234"/>
            <a:ext cx="3375211" cy="41730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435974" cy="53582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541493"/>
            <a:ext cx="3593726" cy="36354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Мы - воспитатели , старались дать детям знания о разнообразии природы, закрепить знания о добром отношении ко всему живому,  учили сопереживать и учили стремлению сберегать и оказать помощь; стимулировали  умение восхищаться красотой природы, таким образом закладывая основы экологической культуры.</a:t>
            </a:r>
            <a:endParaRPr lang="ru-RU" dirty="0"/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1296" y="2245657"/>
            <a:ext cx="1845609" cy="2460812"/>
          </a:xfrm>
          <a:prstGeom prst="rect">
            <a:avLst/>
          </a:prstGeom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9391" y="4173071"/>
            <a:ext cx="1670797" cy="2227729"/>
          </a:xfrm>
          <a:prstGeom prst="rect">
            <a:avLst/>
          </a:prstGeom>
        </p:spPr>
      </p:pic>
      <p:pic>
        <p:nvPicPr>
          <p:cNvPr id="8" name="Рисунок 7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8070" y="4329953"/>
            <a:ext cx="2743201" cy="2057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335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Эколята – дошколята, молодые защитники природы!</vt:lpstr>
      <vt:lpstr>Экологический проект Эколята – дошколята, молодые защитники природы! Подготовили  воспитатели группы №6 Писанова Е.В. Гасина Л.В.</vt:lpstr>
      <vt:lpstr>Формирование у детей экологических знаний</vt:lpstr>
      <vt:lpstr>Формирование у детей экологических знаний</vt:lpstr>
      <vt:lpstr>Формирование у детей экологических знаний</vt:lpstr>
      <vt:lpstr>Формирование у детей экологических знаний</vt:lpstr>
      <vt:lpstr>Формирование у детей экологических знаний</vt:lpstr>
      <vt:lpstr>Формирование у детей экологических знаний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124</cp:revision>
  <dcterms:created xsi:type="dcterms:W3CDTF">2014-11-21T11:00:06Z</dcterms:created>
  <dcterms:modified xsi:type="dcterms:W3CDTF">2019-09-05T05:29:10Z</dcterms:modified>
</cp:coreProperties>
</file>