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1071546"/>
            <a:ext cx="4929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285728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№157»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1643050"/>
            <a:ext cx="47863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Экологический проект:</a:t>
            </a:r>
          </a:p>
          <a:p>
            <a:pPr algn="ctr"/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«Эколята – дошколята,</a:t>
            </a:r>
          </a:p>
          <a:p>
            <a:pPr algn="ctr"/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молодые защитники природы»</a:t>
            </a:r>
          </a:p>
          <a:p>
            <a:pPr algn="ctr"/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959122"/>
            <a:ext cx="4071934" cy="389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596" y="542926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Воспитатель Голякова М.Н.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628652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Ярославль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52"/>
            <a:ext cx="1142976" cy="109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Уборка участка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sun9-17.userapi.com/c854528/v854528619/e07c4/cHz_IbyILi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3386537" cy="4515383"/>
          </a:xfrm>
          <a:prstGeom prst="rect">
            <a:avLst/>
          </a:prstGeom>
          <a:noFill/>
        </p:spPr>
      </p:pic>
      <p:pic>
        <p:nvPicPr>
          <p:cNvPr id="20486" name="Picture 6" descr="https://sun9-14.userapi.com/c854020/v854020619/e0119/LLakSzwVrY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71480"/>
            <a:ext cx="3130541" cy="4174055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5970" y="4214818"/>
            <a:ext cx="43180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52"/>
            <a:ext cx="1142976" cy="109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71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 надо мусорить в лесу,</a:t>
            </a:r>
            <a:br>
              <a:rPr lang="ru-RU" sz="2800" b="1" dirty="0" smtClean="0"/>
            </a:br>
            <a:r>
              <a:rPr lang="ru-RU" sz="2800" b="1" dirty="0" smtClean="0"/>
              <a:t>Природы портя всю красу,</a:t>
            </a:r>
            <a:br>
              <a:rPr lang="ru-RU" sz="2800" b="1" dirty="0" smtClean="0"/>
            </a:br>
            <a:r>
              <a:rPr lang="ru-RU" sz="2800" b="1" dirty="0" smtClean="0"/>
              <a:t>Должны мы срочно прекращать</a:t>
            </a:r>
            <a:br>
              <a:rPr lang="ru-RU" sz="2800" b="1" dirty="0" smtClean="0"/>
            </a:br>
            <a:r>
              <a:rPr lang="ru-RU" sz="2800" b="1" dirty="0" smtClean="0"/>
              <a:t>Леса в помойку превращать!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лесу играйте и гуляйте,</a:t>
            </a:r>
            <a:br>
              <a:rPr lang="ru-RU" sz="2800" b="1" dirty="0" smtClean="0"/>
            </a:br>
            <a:r>
              <a:rPr lang="ru-RU" sz="2800" b="1" dirty="0" smtClean="0"/>
              <a:t>Но мусор там не оставляйте –</a:t>
            </a:r>
            <a:br>
              <a:rPr lang="ru-RU" sz="2800" b="1" dirty="0" smtClean="0"/>
            </a:br>
            <a:r>
              <a:rPr lang="ru-RU" sz="2800" b="1" dirty="0" smtClean="0"/>
              <a:t>Когда лес чист, красив, опрятен,</a:t>
            </a:r>
            <a:br>
              <a:rPr lang="ru-RU" sz="2800" b="1" dirty="0" smtClean="0"/>
            </a:br>
            <a:r>
              <a:rPr lang="ru-RU" sz="2800" b="1" dirty="0" smtClean="0"/>
              <a:t>То отдых в нём вдвойне приятен!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58352"/>
            <a:ext cx="4119570" cy="2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52"/>
            <a:ext cx="1142976" cy="109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социально-познавательный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младшего возраста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первичные экологические представления.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эколята\Ekoly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3116"/>
            <a:ext cx="7802563" cy="410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«Мир окружающий ребенка – это прежде всего мир природы,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безграничным богатством явлений, с неисчерпаемой красотой.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Здесь, в природе, вечный источник детского разума»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В. Сухомлинский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52"/>
            <a:ext cx="1142976" cy="109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3"/>
            <a:ext cx="4284661" cy="353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52"/>
            <a:ext cx="1142976" cy="109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и социальная значимость проекта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Приобщение детей к экологической культуре необходимо начинать с детства,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в этом возрасте легче всего приобщить детей к природе, научить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любить и охранять природу. Дети учатся наблюдать за изменениями, происходящими в природе и делать выводы.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8215370" cy="39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52"/>
            <a:ext cx="1142976" cy="109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714356"/>
            <a:ext cx="71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Формирование первичных представлений о природном многообразии планеты Земля.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детей  с природой и природными явлениями.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наблюдать за птицами и насекомыми на участке, подкармливать птиц.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воспитывать любовь к природе, желанию беречь её.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143248"/>
            <a:ext cx="6453198" cy="336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52"/>
            <a:ext cx="1142976" cy="109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214290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Наблюдение за насекомыми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9.userapi.com/c855624/v855624619/e04aa/_mghW_SVc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625478" cy="4833969"/>
          </a:xfrm>
          <a:prstGeom prst="rect">
            <a:avLst/>
          </a:prstGeom>
          <a:noFill/>
        </p:spPr>
      </p:pic>
      <p:pic>
        <p:nvPicPr>
          <p:cNvPr id="5124" name="Picture 4" descr="G:\эколята\detsad-264986-14682645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000108"/>
            <a:ext cx="4107275" cy="285580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214421"/>
            <a:ext cx="3355968" cy="380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G:\эколята\e80c203ca3a2243326fbd1a565db8bd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286256"/>
            <a:ext cx="378621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52"/>
            <a:ext cx="1142976" cy="109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Наблюдение за растениями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sun9-35.userapi.com/c850624/v850624619/1abf8e/ZGaE3ftyf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3000396" cy="4000528"/>
          </a:xfrm>
          <a:prstGeom prst="rect">
            <a:avLst/>
          </a:prstGeom>
          <a:noFill/>
        </p:spPr>
      </p:pic>
      <p:pic>
        <p:nvPicPr>
          <p:cNvPr id="1026" name="Picture 2" descr="G:\эколята\aZxhZTPvi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857232"/>
            <a:ext cx="3313817" cy="2286016"/>
          </a:xfrm>
          <a:prstGeom prst="rect">
            <a:avLst/>
          </a:prstGeom>
          <a:noFill/>
        </p:spPr>
      </p:pic>
      <p:pic>
        <p:nvPicPr>
          <p:cNvPr id="1027" name="Picture 3" descr="G:\эколята\DU5U8qZ5J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286124"/>
            <a:ext cx="2456254" cy="3071834"/>
          </a:xfrm>
          <a:prstGeom prst="rect">
            <a:avLst/>
          </a:prstGeom>
          <a:noFill/>
        </p:spPr>
      </p:pic>
      <p:pic>
        <p:nvPicPr>
          <p:cNvPr id="1028" name="Picture 4" descr="G:\эколята\yLl-e-xBNS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714620"/>
            <a:ext cx="2886548" cy="3609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52"/>
            <a:ext cx="1142976" cy="109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помогаю 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sun9-4.userapi.com/c856124/v856124619/deffa/TznOX7rDn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4643470" cy="479026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44" y="3429000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52"/>
            <a:ext cx="1142976" cy="109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714356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Уборка участка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G:\эколята\Y6siiW4cn1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3857652" cy="2169929"/>
          </a:xfrm>
          <a:prstGeom prst="rect">
            <a:avLst/>
          </a:prstGeom>
          <a:noFill/>
        </p:spPr>
      </p:pic>
      <p:pic>
        <p:nvPicPr>
          <p:cNvPr id="19460" name="Picture 4" descr="https://sun9-40.userapi.com/c852228/v852228619/1b6fe3/l01TlpZck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786058"/>
            <a:ext cx="2434801" cy="3246402"/>
          </a:xfrm>
          <a:prstGeom prst="rect">
            <a:avLst/>
          </a:prstGeom>
          <a:noFill/>
        </p:spPr>
      </p:pic>
      <p:pic>
        <p:nvPicPr>
          <p:cNvPr id="19464" name="Picture 8" descr="https://sun9-17.userapi.com/c854528/v854528619/e07c4/cHz_IbyILi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143116"/>
            <a:ext cx="273250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199</Words>
  <PresentationFormat>Экран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Mariya</dc:creator>
  <cp:lastModifiedBy>Mariya</cp:lastModifiedBy>
  <cp:revision>68</cp:revision>
  <dcterms:created xsi:type="dcterms:W3CDTF">2019-09-03T05:54:38Z</dcterms:created>
  <dcterms:modified xsi:type="dcterms:W3CDTF">2019-09-04T20:12:58Z</dcterms:modified>
</cp:coreProperties>
</file>