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3548" autoAdjust="0"/>
  </p:normalViewPr>
  <p:slideViewPr>
    <p:cSldViewPr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tint val="66000"/>
                <a:satMod val="160000"/>
                <a:alpha val="7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229600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ФОТООТЧЁТ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К ИНТЕГРИРОВАННОМУ ЗАНЯТИЮ ПО ФЭМП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 СРЕДНЕЙ ГРУППЕ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«ПОМОЖЕМ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КРАСНОЙ ШАПОЧКЕ»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 Смирнова С.А.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5791200"/>
            <a:ext cx="2506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Ярославль, 02.2019 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5600" y="457200"/>
            <a:ext cx="3231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МДОУ «Детский сад № 157»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РЕБЯТА, ЧТО ЖЕ НАМ ДЕЛАТЬ?</a:t>
            </a:r>
            <a:br>
              <a:rPr lang="ru-RU" sz="2800" dirty="0" smtClean="0"/>
            </a:br>
            <a:r>
              <a:rPr lang="ru-RU" sz="2800" dirty="0" smtClean="0"/>
              <a:t>КАК ПОМОЧЬ КРАСНОЙ ШАПОЧКЕ?</a:t>
            </a:r>
            <a:endParaRPr lang="ru-RU" sz="2800" dirty="0"/>
          </a:p>
        </p:txBody>
      </p:sp>
      <p:pic>
        <p:nvPicPr>
          <p:cNvPr id="2050" name="Picture 2" descr="G:\Фотоматериалы по ФЭМП\DSC06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87464"/>
            <a:ext cx="71628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-2"/>
            <a:ext cx="8686800" cy="914401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ВАМ НАДО ПРОЙТИ ПО </a:t>
            </a:r>
            <a:r>
              <a:rPr lang="ru-RU" sz="2800" dirty="0" smtClean="0"/>
              <a:t>КОРОТКОЙ </a:t>
            </a:r>
            <a:r>
              <a:rPr lang="ru-RU" sz="2800" dirty="0" smtClean="0"/>
              <a:t>ДОРОЖКЕ, ПОТОМ ПРОЙДИТЕ ЧЕРЕЗ ЛЕС, В НЁМ ПОЛНЫМ- ПОЛНО </a:t>
            </a:r>
            <a:r>
              <a:rPr lang="ru-RU" sz="2800" dirty="0" smtClean="0"/>
              <a:t>ЧУДЕС!!!</a:t>
            </a:r>
            <a:endParaRPr lang="ru-RU" sz="2800" dirty="0"/>
          </a:p>
        </p:txBody>
      </p:sp>
      <p:pic>
        <p:nvPicPr>
          <p:cNvPr id="5122" name="Picture 2" descr="G:\Фотоматериалы по ФЭМП\DSC06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7162800" cy="519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667000" y="4495800"/>
            <a:ext cx="1371600" cy="334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12954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dirty="0" smtClean="0"/>
              <a:t>     А ТЕПЕРЬ ОТПРАВЛЯЕМСЯ В </a:t>
            </a:r>
            <a:r>
              <a:rPr lang="ru-RU" sz="2800" dirty="0" smtClean="0"/>
              <a:t>ПУТЬ, 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      ПО ДОРОЖКЕ МЫ ШАГАЕМ, ДРУЖНО НОГИ </a:t>
            </a:r>
            <a:r>
              <a:rPr lang="ru-RU" sz="2800" dirty="0" smtClean="0"/>
              <a:t>ПОДНИМАЕМ!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6146" name="Picture 2" descr="G:\Фотоматериалы по ФЭМП\DSC06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3810000"/>
            <a:ext cx="4724400" cy="685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8382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/>
              <a:t>                  У  КРАСНОЙ ШАПОЧКИ В КОРЗИНКЕ</a:t>
            </a:r>
          </a:p>
          <a:p>
            <a:pPr algn="ctr">
              <a:buNone/>
            </a:pPr>
            <a:r>
              <a:rPr lang="ru-RU" sz="2800" dirty="0" smtClean="0"/>
              <a:t>                   НАШЛИ ПОДСКАЗКИ- </a:t>
            </a:r>
            <a:r>
              <a:rPr lang="ru-RU" sz="2800" dirty="0" smtClean="0"/>
              <a:t>НЕВИДИМКИ.</a:t>
            </a:r>
            <a:endParaRPr lang="ru-RU" sz="2800" dirty="0"/>
          </a:p>
        </p:txBody>
      </p:sp>
      <p:pic>
        <p:nvPicPr>
          <p:cNvPr id="8194" name="Picture 2" descr="G:\Фотоматериалы по ФЭМП\DSC06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4267200"/>
            <a:ext cx="3962400" cy="457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91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   РАЗВИВАЮЩАЯ ИГРА</a:t>
            </a:r>
          </a:p>
          <a:p>
            <a:pPr>
              <a:buNone/>
            </a:pPr>
            <a:r>
              <a:rPr lang="ru-RU" sz="2800" dirty="0" smtClean="0"/>
              <a:t>                                       «  СОБЕРИ ШИШКУ»</a:t>
            </a:r>
          </a:p>
          <a:p>
            <a:pPr>
              <a:buNone/>
            </a:pPr>
            <a:r>
              <a:rPr lang="ru-RU" sz="2800" dirty="0" smtClean="0"/>
              <a:t>                                      </a:t>
            </a:r>
            <a:endParaRPr lang="ru-RU" sz="2800" dirty="0"/>
          </a:p>
        </p:txBody>
      </p:sp>
      <p:pic>
        <p:nvPicPr>
          <p:cNvPr id="9218" name="Picture 2" descr="G:\Фотоматериалы по ФЭМП\DSC06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594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43400"/>
            <a:ext cx="44196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62000" y="0"/>
            <a:ext cx="9144000" cy="990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dirty="0" smtClean="0"/>
              <a:t>                      ХОРОШО ГУЛЯТЬ В </a:t>
            </a:r>
            <a:r>
              <a:rPr lang="ru-RU" sz="2800" dirty="0" smtClean="0"/>
              <a:t>ЛЕСУ…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                      ВОТ И ДОМИКИ </a:t>
            </a:r>
            <a:r>
              <a:rPr lang="ru-RU" sz="2800" dirty="0" smtClean="0"/>
              <a:t>НАШЛИ.</a:t>
            </a:r>
            <a:endParaRPr lang="ru-RU" sz="2800" dirty="0"/>
          </a:p>
        </p:txBody>
      </p:sp>
      <p:pic>
        <p:nvPicPr>
          <p:cNvPr id="10242" name="Picture 2" descr="G:\Фотоматериалы по ФЭМП\DSC06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7620000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52600" y="4191000"/>
            <a:ext cx="4572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          ВЫПОЛНЕНИЕ ПОДАРКОВ ДЛЯ </a:t>
            </a:r>
            <a:r>
              <a:rPr lang="ru-RU" sz="2800" dirty="0" smtClean="0"/>
              <a:t>БАБУШЕК.</a:t>
            </a:r>
            <a:endParaRPr lang="ru-RU" sz="2800" dirty="0"/>
          </a:p>
        </p:txBody>
      </p:sp>
      <p:pic>
        <p:nvPicPr>
          <p:cNvPr id="11266" name="Picture 2" descr="G:\Фотоматериалы по ФЭМП\DSC06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962400"/>
            <a:ext cx="4648200" cy="427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99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dirty="0" smtClean="0"/>
              <a:t>                              КАКИЕ ВЫ МОЛОДЦЫ!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sz="2800" dirty="0" smtClean="0"/>
              <a:t>      ВЫ ОЧЕНЬ ПОСТАРАЛИСЬ!</a:t>
            </a:r>
            <a:endParaRPr lang="ru-RU" dirty="0"/>
          </a:p>
        </p:txBody>
      </p:sp>
      <p:pic>
        <p:nvPicPr>
          <p:cNvPr id="12290" name="Picture 2" descr="G:\Фотоматериалы по ФЭМП\DSC06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8585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109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ФОТООТЧЁТ К ИНТЕГРИРОВАННОМУ ЗАНЯТИЮ ПО ФЭМП В СРЕДНЕЙ ГРУППЕ    «ПОМОЖЕМ КРАСНОЙ ШАПОЧКЕ»</vt:lpstr>
      <vt:lpstr>РЕБЯТА, ЧТО ЖЕ НАМ ДЕЛАТЬ? КАК ПОМОЧЬ КРАСНОЙ ШАПОЧКЕ?</vt:lpstr>
      <vt:lpstr>ВАМ НАДО ПРОЙТИ ПО КОРОТКОЙ ДОРОЖКЕ, ПОТОМ ПРОЙДИТЕ ЧЕРЕЗ ЛЕС, В НЁМ ПОЛНЫМ- ПОЛНО ЧУДЕС!!!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Зайка</dc:creator>
  <cp:lastModifiedBy>Сказка</cp:lastModifiedBy>
  <cp:revision>11</cp:revision>
  <dcterms:created xsi:type="dcterms:W3CDTF">2019-03-03T06:41:39Z</dcterms:created>
  <dcterms:modified xsi:type="dcterms:W3CDTF">2019-03-07T11:25:06Z</dcterms:modified>
</cp:coreProperties>
</file>