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0" r:id="rId7"/>
    <p:sldId id="262" r:id="rId8"/>
    <p:sldId id="267" r:id="rId9"/>
    <p:sldId id="263" r:id="rId10"/>
    <p:sldId id="264" r:id="rId11"/>
    <p:sldId id="265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5/veselyie-rebyata-shablon-prevyu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7009658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979712" y="2204864"/>
            <a:ext cx="7164288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Семинар - практикум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"Внесение изменений в структуру и содержание перспективного и календарного планирования в соответствие с ФГОС ДО"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4797152"/>
            <a:ext cx="3448472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/>
                </a:solidFill>
              </a:rPr>
              <a:t>Подготовил:</a:t>
            </a:r>
          </a:p>
          <a:p>
            <a:pPr algn="r"/>
            <a:r>
              <a:rPr lang="ru-RU" sz="2000" dirty="0" smtClean="0">
                <a:solidFill>
                  <a:schemeClr val="tx2"/>
                </a:solidFill>
              </a:rPr>
              <a:t>старший воспитатель</a:t>
            </a:r>
          </a:p>
          <a:p>
            <a:pPr algn="r"/>
            <a:r>
              <a:rPr lang="ru-RU" sz="2000" dirty="0" smtClean="0">
                <a:solidFill>
                  <a:schemeClr val="tx2"/>
                </a:solidFill>
              </a:rPr>
              <a:t>Курачкина А.С.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195736" y="404664"/>
            <a:ext cx="6696744" cy="90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Муниципальное дошкольное образовательное учреждение «Детский сад № 157»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9512" y="332656"/>
            <a:ext cx="761291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ОБЛАСТЬ: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ПОЗНАВАТЕЛЬНОЕ РАЗВИТИЕ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психолого-педагогической работы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познавательно -исследовательской деятельности: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элементарных математических представлений: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Ознакомление с предметным окружением и миром природы: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Ознакомление с социальным миром: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4221088"/>
          <a:ext cx="8424935" cy="2487422"/>
        </p:xfrm>
        <a:graphic>
          <a:graphicData uri="http://schemas.openxmlformats.org/drawingml/2006/table">
            <a:tbl>
              <a:tblPr/>
              <a:tblGrid>
                <a:gridCol w="294715"/>
                <a:gridCol w="880217"/>
                <a:gridCol w="1911441"/>
                <a:gridCol w="2231418"/>
                <a:gridCol w="2231418"/>
                <a:gridCol w="875726"/>
              </a:tblGrid>
              <a:tr h="24814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Дата проведения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Программное содержание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Коррекционная цель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Источник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1"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Формирование элементарных математических представлений (ФЭМП)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76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0"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Формирование целостной картины мира (ФКЦМ)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14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Дата проведения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Программное содержание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Коррекционная цель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Источник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1484784"/>
            <a:ext cx="81369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Утренняя гимнастика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(комплекс не менее 2 в месяц)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Подвижные игры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малой подвижности)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Зрительная гимнастика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Пальчиковая гимнастика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(по лексическим темам)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Физкультминутки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(по лексическим темам)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Побудка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692696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Дополнительно (ежемесячно) планировать: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196752"/>
            <a:ext cx="878497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ПЛАНИРОВАНИЕ  ОБРАЗОВАТЕЛЬНОЙ РАБОТЫ НА НЕДЕЛЮ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с_____________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Группа______________________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Тема_______________________________________________________________________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на неделю ___________________________________________________________________________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на день______________________________________________________________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Итоговое мероприятие_______________________________________________________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Дата проведения итогового мероприятия 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Ответственный за проведение итогового мероприятия________________________________________________________________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0"/>
          <a:ext cx="9144000" cy="6027231"/>
        </p:xfrm>
        <a:graphic>
          <a:graphicData uri="http://schemas.openxmlformats.org/drawingml/2006/table">
            <a:tbl>
              <a:tblPr/>
              <a:tblGrid>
                <a:gridCol w="1907703"/>
                <a:gridCol w="800455"/>
                <a:gridCol w="2153925"/>
                <a:gridCol w="1081234"/>
                <a:gridCol w="1017162"/>
                <a:gridCol w="99543"/>
                <a:gridCol w="1091913"/>
                <a:gridCol w="992065"/>
              </a:tblGrid>
              <a:tr h="427940">
                <a:tc rowSpan="2"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Режим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Интеграция образовательных областей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Совместная деятельность взрослого и детей с учетом интеграции образовательных областей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Организация развивающей среды для самостоятельной   деятельности детей (центры активности, все помещения группы)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с родителя-ми/ социальными партнера-ми (театрами, спортивными,  художественными школами,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общеобразовательными  учреждениями).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Групповая,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подгрупповая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Индивидуальная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 в режимных моментах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970"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70">
                <a:tc gridSpan="8"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УТРО: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394"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Прогулка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Завтрак, второй завтрак         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endParaRPr lang="ru-RU"/>
                    </a:p>
                  </a:txBody>
                  <a:tcPr marL="41073" marR="4107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628"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Достаточно указать время проведения и тему  занятия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(остальное прописано в перспективном плане)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27"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Прогулка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902"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Обед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"/>
                        </a:spcBef>
                        <a:spcAft>
                          <a:spcPts val="50"/>
                        </a:spcAft>
                        <a:tabLst>
                          <a:tab pos="153162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970">
                <a:tc gridSpan="8"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ВЕЧЕР: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799"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Полдник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910"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 (дополнительное образование)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ДОПОЛНИТЕЛЬНОЕ ОБРАЗОВАНИЕ (</a:t>
                      </a:r>
                      <a:r>
                        <a:rPr lang="ru-RU" sz="12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согласно расписания)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970"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Прогулка: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73" marR="41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Сказка\Desktop\img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4578" name="Picture 2" descr="https://bigslide.ru/images/16/15705/960/img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Сказка\Desktop\img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 flipH="1">
            <a:off x="395536" y="1052736"/>
            <a:ext cx="84249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Целостный образовательный процесс в ДОУ 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системный, развивающийся во времени и в рамках определенной системы, целенаправленный процесс взаимодействия взрослых и детей, имеющий личностно-ориентированный характер, обеспечивающий каждому ребенку возможность удовлетворять свои потребности в развитии,  сохранить свою индивидуальность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Сказка\Desktop\img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 flipH="1">
            <a:off x="395536" y="-24480"/>
            <a:ext cx="842493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План — это проект педагогической деятельности всех участников образовательного процесса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Планирование </a:t>
            </a:r>
          </a:p>
          <a:p>
            <a:r>
              <a:rPr lang="ru-RU" sz="2800" dirty="0" smtClean="0"/>
              <a:t>— это научно обоснованная организация педагогического процесса ДОУ, которая придает ему содержательность, определенность, управляемость.</a:t>
            </a:r>
          </a:p>
          <a:p>
            <a:r>
              <a:rPr lang="ru-RU" sz="2800" dirty="0" smtClean="0"/>
              <a:t>–  это одна из главных функций управления процессом реализации  образовательной программы ДОУ– отражает различные формы организации деятельности взрослых и детей,  призвана обеспечивать дошкольнику тот уровень развития, который позволит ему быть успешным в дальнейшем обучении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Сказка\Desktop\img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 flipH="1">
            <a:off x="467544" y="404664"/>
            <a:ext cx="84249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Условия, которые необходимо соблюдать при планировании:</a:t>
            </a:r>
          </a:p>
          <a:p>
            <a:r>
              <a:rPr lang="ru-RU" sz="2800" dirty="0" smtClean="0"/>
              <a:t>1. объективная оценка уровня своей работы в момент планирования</a:t>
            </a:r>
          </a:p>
          <a:p>
            <a:r>
              <a:rPr lang="ru-RU" sz="2800" dirty="0" smtClean="0"/>
              <a:t>2. выделение целей и задач планирования на определенный период работы</a:t>
            </a:r>
          </a:p>
          <a:p>
            <a:r>
              <a:rPr lang="ru-RU" sz="2800" dirty="0" smtClean="0"/>
              <a:t>3. четкое представление результатов работы, которые должны быть достигнуты к концу планируемого периода</a:t>
            </a:r>
          </a:p>
          <a:p>
            <a:r>
              <a:rPr lang="ru-RU" sz="2800" dirty="0" smtClean="0"/>
              <a:t>4. выбор оптимальных путей, средств, методов, помогающих добиться поставленных целей, а значит получить планируемый результат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Сказка\Desktop\img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 flipH="1">
            <a:off x="395536" y="3529756"/>
            <a:ext cx="8424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8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7544" y="332656"/>
            <a:ext cx="831641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Требования к планированию: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основываться на принципе развивающего образования, целью которого является развитие каждого ребенка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комплексно-тематическом принципе построения образовательного процесса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принципе интеграции образовательных областей в соответствии с возрастными возможностями и особенностями воспитанников группы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обеспечивать единство воспитательных, развивающих и обучающих целей и задач образования воспитанников, в процессе реализации которых формируются знания, умения и навыки, имеющие непосредственное отношение к развитию детей дошкольного возраста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планируемое содержание и формы организации детей должны соответствовать возрастным и психолого-педагогическим основам дошкольной педагогики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rp4.innet-it.ru/upload/iblock/cea/ceaac4802cf6aa752cc5af7afb7d7a9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083319" cy="6165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Сказка\Desktop\img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 flipH="1">
            <a:off x="467544" y="2774543"/>
            <a:ext cx="8424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8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662500"/>
            <a:ext cx="8496944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воспитателя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требуется: </a:t>
            </a:r>
          </a:p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18097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высокий уровень профессионализма, общей культуры и творческого потенциала</a:t>
            </a:r>
          </a:p>
          <a:p>
            <a:pPr lvl="0" indent="18097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умение интегрировать образовательные области</a:t>
            </a:r>
          </a:p>
          <a:p>
            <a:pPr lvl="0" indent="18097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умение отбирать наиболее результативные формы организации детской деятельности для решения конкретных программных задач</a:t>
            </a:r>
          </a:p>
          <a:p>
            <a:pPr lvl="0" indent="18097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уметь педагогически обоснованно сочетать разные методы и приемы, ориентируясь на возрастные и индивидуальные особенности детей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Сказка\Desktop\img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 flipH="1">
            <a:off x="467544" y="2774543"/>
            <a:ext cx="8424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8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520" y="2204864"/>
            <a:ext cx="849694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ПРАКТИКУМ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«Попробуй спланируй»</a:t>
            </a:r>
          </a:p>
          <a:p>
            <a:pPr lvl="0" indent="180975" fontAlgn="base">
              <a:spcBef>
                <a:spcPct val="0"/>
              </a:spcBef>
              <a:spcAft>
                <a:spcPct val="0"/>
              </a:spcAf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180975" fontAlgn="base">
              <a:spcBef>
                <a:spcPct val="0"/>
              </a:spcBef>
              <a:spcAft>
                <a:spcPct val="0"/>
              </a:spcAf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260648"/>
            <a:ext cx="83529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ПЕРСПЕКТИВНЫЙ ПЛАН РАБОТЫ НА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ОКТЯБРЬ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2018 г.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Темы: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Записываются все темы текущего месяца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1. ............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2..................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3...............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4...................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51520" y="1779687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ОБЛАСТЬ: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СОЦИАЛЬНО-КОММУНИКАТИВНОЕ РАЗВИТИЕ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педагогической работы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Нравственное воспитание . формирование личности ребенка, развитие общения: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игровой деятельности: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Ребёнок в семье и сообществе: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позитивных установок к труду и творчеству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основ безопасности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685</Words>
  <Application>Microsoft Office PowerPoint</Application>
  <PresentationFormat>Экран (4:3)</PresentationFormat>
  <Paragraphs>165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Семинар - практикум   "Внесение изменений в структуру и содержание перспективного и календарного планирования в соответствие с ФГОС ДО"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- практикум   "Внесение изменений в структуру и содержание перспективного и календарного планирования в соответствие с ФГОС ДО"</dc:title>
  <dc:creator>Сказка</dc:creator>
  <cp:lastModifiedBy>Сказка</cp:lastModifiedBy>
  <cp:revision>6</cp:revision>
  <dcterms:created xsi:type="dcterms:W3CDTF">2018-09-11T07:03:28Z</dcterms:created>
  <dcterms:modified xsi:type="dcterms:W3CDTF">2018-09-11T07:46:21Z</dcterms:modified>
</cp:coreProperties>
</file>